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30"/>
  </p:notesMasterIdLst>
  <p:handoutMasterIdLst>
    <p:handoutMasterId r:id="rId31"/>
  </p:handoutMasterIdLst>
  <p:sldIdLst>
    <p:sldId id="259" r:id="rId10"/>
    <p:sldId id="660" r:id="rId11"/>
    <p:sldId id="638" r:id="rId12"/>
    <p:sldId id="667" r:id="rId13"/>
    <p:sldId id="639" r:id="rId14"/>
    <p:sldId id="641" r:id="rId15"/>
    <p:sldId id="642" r:id="rId16"/>
    <p:sldId id="643" r:id="rId17"/>
    <p:sldId id="644" r:id="rId18"/>
    <p:sldId id="645" r:id="rId19"/>
    <p:sldId id="661" r:id="rId20"/>
    <p:sldId id="662" r:id="rId21"/>
    <p:sldId id="663" r:id="rId22"/>
    <p:sldId id="664" r:id="rId23"/>
    <p:sldId id="665" r:id="rId24"/>
    <p:sldId id="666" r:id="rId25"/>
    <p:sldId id="669" r:id="rId26"/>
    <p:sldId id="659" r:id="rId27"/>
    <p:sldId id="668" r:id="rId28"/>
    <p:sldId id="670" r:id="rId2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3D56AC50-39D5-4A25-BB89-A9E684F2ED61}">
          <p14:sldIdLst>
            <p14:sldId id="660"/>
          </p14:sldIdLst>
        </p14:section>
        <p14:section name="준비하기" id="{B44207DC-74E3-479C-8839-80EC7798DA2E}">
          <p14:sldIdLst>
            <p14:sldId id="638"/>
            <p14:sldId id="667"/>
          </p14:sldIdLst>
        </p14:section>
        <p14:section name="놀이 방법(교사)" id="{AB2C64DE-BFF0-4C9E-87FD-FF44C6797063}">
          <p14:sldIdLst>
            <p14:sldId id="639"/>
            <p14:sldId id="641"/>
            <p14:sldId id="642"/>
            <p14:sldId id="643"/>
            <p14:sldId id="644"/>
            <p14:sldId id="645"/>
          </p14:sldIdLst>
        </p14:section>
        <p14:section name="놀이 방법(학생)" id="{26A8C722-67A1-4912-863F-6E93DAEE1B68}">
          <p14:sldIdLst>
            <p14:sldId id="661"/>
            <p14:sldId id="662"/>
            <p14:sldId id="663"/>
            <p14:sldId id="664"/>
            <p14:sldId id="665"/>
            <p14:sldId id="666"/>
          </p14:sldIdLst>
        </p14:section>
        <p14:section name="놀이 활동(교사)" id="{9F34F0F2-985C-4962-859A-1BA16CF12D66}">
          <p14:sldIdLst>
            <p14:sldId id="669"/>
          </p14:sldIdLst>
        </p14:section>
        <p14:section name="놀이 활동(학생)" id="{BA2A7333-F7CD-44A4-8855-B3611194903E}">
          <p14:sldIdLst>
            <p14:sldId id="659"/>
          </p14:sldIdLst>
        </p14:section>
        <p14:section name="놀이 활동(참고)" id="{979FF73F-BE72-43CC-AE0C-F40872FA1CA7}">
          <p14:sldIdLst>
            <p14:sldId id="668"/>
            <p14:sldId id="6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AF"/>
    <a:srgbClr val="B5DCB7"/>
    <a:srgbClr val="A2D0F0"/>
    <a:srgbClr val="FFDC9D"/>
    <a:srgbClr val="FABFC6"/>
    <a:srgbClr val="FFFAE5"/>
    <a:srgbClr val="F1E4B2"/>
    <a:srgbClr val="D9D9D9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1C99AE-2E82-40C9-81F5-B0B098F9B163}" v="918" dt="2025-03-18T05:37:13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5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customXml" Target="../customXml/item2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38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40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InSun" userId="4f1b3529f5a42cd1" providerId="Windows Live" clId="Web-{2CB7D305-16E6-486F-8635-3068D33C0291}"/>
    <pc:docChg chg="modSld">
      <pc:chgData name="Ryu InSun" userId="4f1b3529f5a42cd1" providerId="Windows Live" clId="Web-{2CB7D305-16E6-486F-8635-3068D33C0291}" dt="2025-03-08T05:18:44.386" v="12"/>
      <pc:docMkLst>
        <pc:docMk/>
      </pc:docMkLst>
      <pc:sldChg chg="addSp delSp modSp">
        <pc:chgData name="Ryu InSun" userId="4f1b3529f5a42cd1" providerId="Windows Live" clId="Web-{2CB7D305-16E6-486F-8635-3068D33C0291}" dt="2025-03-08T05:18:44.386" v="12"/>
        <pc:sldMkLst>
          <pc:docMk/>
          <pc:sldMk cId="3126347913" sldId="656"/>
        </pc:sldMkLst>
      </pc:sldChg>
    </pc:docChg>
  </pc:docChgLst>
  <pc:docChgLst>
    <pc:chgData name="Ryu InSun" userId="4f1b3529f5a42cd1" providerId="Windows Live" clId="Web-{089A4E51-DB4E-41FD-B430-6B4AACF798CF}"/>
    <pc:docChg chg="modSld">
      <pc:chgData name="Ryu InSun" userId="4f1b3529f5a42cd1" providerId="Windows Live" clId="Web-{089A4E51-DB4E-41FD-B430-6B4AACF798CF}" dt="2025-03-06T05:15:49.174" v="6" actId="20577"/>
      <pc:docMkLst>
        <pc:docMk/>
      </pc:docMkLst>
      <pc:sldChg chg="modSp">
        <pc:chgData name="Ryu InSun" userId="4f1b3529f5a42cd1" providerId="Windows Live" clId="Web-{089A4E51-DB4E-41FD-B430-6B4AACF798CF}" dt="2025-03-06T05:15:24.861" v="2" actId="20577"/>
        <pc:sldMkLst>
          <pc:docMk/>
          <pc:sldMk cId="2274658825" sldId="432"/>
        </pc:sldMkLst>
      </pc:sldChg>
      <pc:sldChg chg="modSp">
        <pc:chgData name="Ryu InSun" userId="4f1b3529f5a42cd1" providerId="Windows Live" clId="Web-{089A4E51-DB4E-41FD-B430-6B4AACF798CF}" dt="2025-03-06T05:15:35.861" v="4" actId="20577"/>
        <pc:sldMkLst>
          <pc:docMk/>
          <pc:sldMk cId="3430865842" sldId="647"/>
        </pc:sldMkLst>
      </pc:sldChg>
      <pc:sldChg chg="modSp">
        <pc:chgData name="Ryu InSun" userId="4f1b3529f5a42cd1" providerId="Windows Live" clId="Web-{089A4E51-DB4E-41FD-B430-6B4AACF798CF}" dt="2025-03-06T05:15:49.174" v="6" actId="20577"/>
        <pc:sldMkLst>
          <pc:docMk/>
          <pc:sldMk cId="3830867932" sldId="648"/>
        </pc:sldMkLst>
      </pc:sldChg>
    </pc:docChg>
  </pc:docChgLst>
  <pc:docChgLst>
    <pc:chgData name="게스트 사용자" userId="S::urn:spo:anon#657941c2ae93a84c89edb693fabdefa0d5fae4756122c51784d1a21744107f62::" providerId="AD" clId="Web-{6B8C4219-F3C3-8BF8-862B-726ACA327F03}"/>
    <pc:docChg chg="modSld">
      <pc:chgData name="게스트 사용자" userId="S::urn:spo:anon#657941c2ae93a84c89edb693fabdefa0d5fae4756122c51784d1a21744107f62::" providerId="AD" clId="Web-{6B8C4219-F3C3-8BF8-862B-726ACA327F03}" dt="2025-03-13T07:02:11.642" v="30" actId="14100"/>
      <pc:docMkLst>
        <pc:docMk/>
      </pc:docMkLst>
      <pc:sldChg chg="modSp">
        <pc:chgData name="게스트 사용자" userId="S::urn:spo:anon#657941c2ae93a84c89edb693fabdefa0d5fae4756122c51784d1a21744107f62::" providerId="AD" clId="Web-{6B8C4219-F3C3-8BF8-862B-726ACA327F03}" dt="2025-03-13T07:02:11.642" v="30" actId="14100"/>
        <pc:sldMkLst>
          <pc:docMk/>
          <pc:sldMk cId="819195511" sldId="668"/>
        </pc:sldMkLst>
      </pc:sldChg>
      <pc:sldChg chg="modSp">
        <pc:chgData name="게스트 사용자" userId="S::urn:spo:anon#657941c2ae93a84c89edb693fabdefa0d5fae4756122c51784d1a21744107f62::" providerId="AD" clId="Web-{6B8C4219-F3C3-8BF8-862B-726ACA327F03}" dt="2025-03-13T06:59:59.873" v="29" actId="20577"/>
        <pc:sldMkLst>
          <pc:docMk/>
          <pc:sldMk cId="2796446123" sldId="669"/>
        </pc:sldMkLst>
        <pc:spChg chg="mod">
          <ac:chgData name="게스트 사용자" userId="S::urn:spo:anon#657941c2ae93a84c89edb693fabdefa0d5fae4756122c51784d1a21744107f62::" providerId="AD" clId="Web-{6B8C4219-F3C3-8BF8-862B-726ACA327F03}" dt="2025-03-13T06:59:59.873" v="29" actId="20577"/>
          <ac:spMkLst>
            <pc:docMk/>
            <pc:sldMk cId="2796446123" sldId="669"/>
            <ac:spMk id="7" creationId="{1A3CF176-633E-FD3B-2047-80C69F45309B}"/>
          </ac:spMkLst>
        </pc:spChg>
      </pc:sldChg>
    </pc:docChg>
  </pc:docChgLst>
  <pc:docChgLst>
    <pc:chgData name="Selena Yejin Sung" userId="b864b871-800b-42a7-b8a2-f3738796fb63" providerId="ADAL" clId="{EE1C99AE-2E82-40C9-81F5-B0B098F9B163}"/>
    <pc:docChg chg="undo custSel addSld delSld modSld modSection">
      <pc:chgData name="Selena Yejin Sung" userId="b864b871-800b-42a7-b8a2-f3738796fb63" providerId="ADAL" clId="{EE1C99AE-2E82-40C9-81F5-B0B098F9B163}" dt="2025-03-18T05:37:44.363" v="2931" actId="47"/>
      <pc:docMkLst>
        <pc:docMk/>
      </pc:docMkLst>
      <pc:sldChg chg="addSp delSp modSp mod">
        <pc:chgData name="Selena Yejin Sung" userId="b864b871-800b-42a7-b8a2-f3738796fb63" providerId="ADAL" clId="{EE1C99AE-2E82-40C9-81F5-B0B098F9B163}" dt="2025-03-13T07:39:39.906" v="639" actId="478"/>
        <pc:sldMkLst>
          <pc:docMk/>
          <pc:sldMk cId="1491754241" sldId="638"/>
        </pc:sldMkLst>
        <pc:picChg chg="add mod">
          <ac:chgData name="Selena Yejin Sung" userId="b864b871-800b-42a7-b8a2-f3738796fb63" providerId="ADAL" clId="{EE1C99AE-2E82-40C9-81F5-B0B098F9B163}" dt="2025-03-13T07:38:59.231" v="620" actId="1038"/>
          <ac:picMkLst>
            <pc:docMk/>
            <pc:sldMk cId="1491754241" sldId="638"/>
            <ac:picMk id="3" creationId="{BD7C98CE-70ED-37BA-D521-2C1525280621}"/>
          </ac:picMkLst>
        </pc:picChg>
        <pc:picChg chg="add mod">
          <ac:chgData name="Selena Yejin Sung" userId="b864b871-800b-42a7-b8a2-f3738796fb63" providerId="ADAL" clId="{EE1C99AE-2E82-40C9-81F5-B0B098F9B163}" dt="2025-03-13T07:39:37.639" v="637" actId="1037"/>
          <ac:picMkLst>
            <pc:docMk/>
            <pc:sldMk cId="1491754241" sldId="638"/>
            <ac:picMk id="7" creationId="{7F2BD240-5107-3DE0-A7A1-63D9F510280A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0:18.099" v="654" actId="478"/>
        <pc:sldMkLst>
          <pc:docMk/>
          <pc:sldMk cId="371014673" sldId="639"/>
        </pc:sldMkLst>
        <pc:picChg chg="add mod ord">
          <ac:chgData name="Selena Yejin Sung" userId="b864b871-800b-42a7-b8a2-f3738796fb63" providerId="ADAL" clId="{EE1C99AE-2E82-40C9-81F5-B0B098F9B163}" dt="2025-03-13T07:40:17.212" v="653" actId="167"/>
          <ac:picMkLst>
            <pc:docMk/>
            <pc:sldMk cId="371014673" sldId="639"/>
            <ac:picMk id="3" creationId="{C522447D-ABCC-10A9-D93A-7602E5B37C22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0:59.657" v="674" actId="478"/>
        <pc:sldMkLst>
          <pc:docMk/>
          <pc:sldMk cId="1573130266" sldId="641"/>
        </pc:sldMkLst>
        <pc:picChg chg="add mod ord">
          <ac:chgData name="Selena Yejin Sung" userId="b864b871-800b-42a7-b8a2-f3738796fb63" providerId="ADAL" clId="{EE1C99AE-2E82-40C9-81F5-B0B098F9B163}" dt="2025-03-13T07:40:58.481" v="673" actId="167"/>
          <ac:picMkLst>
            <pc:docMk/>
            <pc:sldMk cId="1573130266" sldId="641"/>
            <ac:picMk id="3" creationId="{735A2EBC-D66E-B554-9A54-572715D777AC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2:10.805" v="692" actId="478"/>
        <pc:sldMkLst>
          <pc:docMk/>
          <pc:sldMk cId="293361701" sldId="642"/>
        </pc:sldMkLst>
        <pc:picChg chg="add mod">
          <ac:chgData name="Selena Yejin Sung" userId="b864b871-800b-42a7-b8a2-f3738796fb63" providerId="ADAL" clId="{EE1C99AE-2E82-40C9-81F5-B0B098F9B163}" dt="2025-03-13T07:42:08.649" v="691" actId="1037"/>
          <ac:picMkLst>
            <pc:docMk/>
            <pc:sldMk cId="293361701" sldId="642"/>
            <ac:picMk id="3" creationId="{1727438A-3FBF-CD38-619F-C25DA777AE2A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2:46.470" v="713" actId="478"/>
        <pc:sldMkLst>
          <pc:docMk/>
          <pc:sldMk cId="3443735209" sldId="643"/>
        </pc:sldMkLst>
        <pc:picChg chg="add mod ord">
          <ac:chgData name="Selena Yejin Sung" userId="b864b871-800b-42a7-b8a2-f3738796fb63" providerId="ADAL" clId="{EE1C99AE-2E82-40C9-81F5-B0B098F9B163}" dt="2025-03-13T07:42:45.214" v="712" actId="167"/>
          <ac:picMkLst>
            <pc:docMk/>
            <pc:sldMk cId="3443735209" sldId="643"/>
            <ac:picMk id="3" creationId="{D9BABE91-4C9F-7CF5-FACA-A7C1C420F4DF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3:44.156" v="802" actId="478"/>
        <pc:sldMkLst>
          <pc:docMk/>
          <pc:sldMk cId="1610123874" sldId="644"/>
        </pc:sldMkLst>
        <pc:picChg chg="add mod">
          <ac:chgData name="Selena Yejin Sung" userId="b864b871-800b-42a7-b8a2-f3738796fb63" providerId="ADAL" clId="{EE1C99AE-2E82-40C9-81F5-B0B098F9B163}" dt="2025-03-13T07:43:41.749" v="801" actId="1035"/>
          <ac:picMkLst>
            <pc:docMk/>
            <pc:sldMk cId="1610123874" sldId="644"/>
            <ac:picMk id="6" creationId="{99381E4A-82BA-1B41-9427-95E563B061FC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09.754" v="817" actId="478"/>
        <pc:sldMkLst>
          <pc:docMk/>
          <pc:sldMk cId="3523909358" sldId="645"/>
        </pc:sldMkLst>
        <pc:picChg chg="add mod">
          <ac:chgData name="Selena Yejin Sung" userId="b864b871-800b-42a7-b8a2-f3738796fb63" providerId="ADAL" clId="{EE1C99AE-2E82-40C9-81F5-B0B098F9B163}" dt="2025-03-13T07:46:08.329" v="816" actId="1036"/>
          <ac:picMkLst>
            <pc:docMk/>
            <pc:sldMk cId="3523909358" sldId="645"/>
            <ac:picMk id="3" creationId="{9425D633-3B4C-E90D-6067-3CA0A8214F67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21.108" v="821" actId="478"/>
        <pc:sldMkLst>
          <pc:docMk/>
          <pc:sldMk cId="13046203" sldId="661"/>
        </pc:sldMkLst>
        <pc:picChg chg="add mod">
          <ac:chgData name="Selena Yejin Sung" userId="b864b871-800b-42a7-b8a2-f3738796fb63" providerId="ADAL" clId="{EE1C99AE-2E82-40C9-81F5-B0B098F9B163}" dt="2025-03-13T07:46:19.859" v="820"/>
          <ac:picMkLst>
            <pc:docMk/>
            <pc:sldMk cId="13046203" sldId="661"/>
            <ac:picMk id="2" creationId="{7A5DC35F-CC84-3499-6E09-8A325FA88874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26.844" v="823" actId="478"/>
        <pc:sldMkLst>
          <pc:docMk/>
          <pc:sldMk cId="800290428" sldId="662"/>
        </pc:sldMkLst>
        <pc:picChg chg="add mod">
          <ac:chgData name="Selena Yejin Sung" userId="b864b871-800b-42a7-b8a2-f3738796fb63" providerId="ADAL" clId="{EE1C99AE-2E82-40C9-81F5-B0B098F9B163}" dt="2025-03-13T07:46:25.719" v="822"/>
          <ac:picMkLst>
            <pc:docMk/>
            <pc:sldMk cId="800290428" sldId="662"/>
            <ac:picMk id="2" creationId="{D91832F6-3918-C28D-0F52-BCBCC7706362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32.217" v="825" actId="478"/>
        <pc:sldMkLst>
          <pc:docMk/>
          <pc:sldMk cId="3474215657" sldId="663"/>
        </pc:sldMkLst>
        <pc:picChg chg="add mod">
          <ac:chgData name="Selena Yejin Sung" userId="b864b871-800b-42a7-b8a2-f3738796fb63" providerId="ADAL" clId="{EE1C99AE-2E82-40C9-81F5-B0B098F9B163}" dt="2025-03-13T07:46:31.115" v="824"/>
          <ac:picMkLst>
            <pc:docMk/>
            <pc:sldMk cId="3474215657" sldId="663"/>
            <ac:picMk id="2" creationId="{4259D290-5471-AD5E-6EA5-747D29CC1B76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38.283" v="827" actId="478"/>
        <pc:sldMkLst>
          <pc:docMk/>
          <pc:sldMk cId="595464840" sldId="664"/>
        </pc:sldMkLst>
        <pc:picChg chg="add mod">
          <ac:chgData name="Selena Yejin Sung" userId="b864b871-800b-42a7-b8a2-f3738796fb63" providerId="ADAL" clId="{EE1C99AE-2E82-40C9-81F5-B0B098F9B163}" dt="2025-03-13T07:46:37.050" v="826"/>
          <ac:picMkLst>
            <pc:docMk/>
            <pc:sldMk cId="595464840" sldId="664"/>
            <ac:picMk id="2" creationId="{95352818-855D-799F-3648-BAFC0AFC93CB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44.460" v="829" actId="478"/>
        <pc:sldMkLst>
          <pc:docMk/>
          <pc:sldMk cId="2596018403" sldId="665"/>
        </pc:sldMkLst>
        <pc:picChg chg="add mod">
          <ac:chgData name="Selena Yejin Sung" userId="b864b871-800b-42a7-b8a2-f3738796fb63" providerId="ADAL" clId="{EE1C99AE-2E82-40C9-81F5-B0B098F9B163}" dt="2025-03-13T07:46:43.511" v="828"/>
          <ac:picMkLst>
            <pc:docMk/>
            <pc:sldMk cId="2596018403" sldId="665"/>
            <ac:picMk id="2" creationId="{F03750F0-36F7-6E31-70DD-0291AF296BA9}"/>
          </ac:picMkLst>
        </pc:picChg>
      </pc:sldChg>
      <pc:sldChg chg="addSp delSp modSp mod">
        <pc:chgData name="Selena Yejin Sung" userId="b864b871-800b-42a7-b8a2-f3738796fb63" providerId="ADAL" clId="{EE1C99AE-2E82-40C9-81F5-B0B098F9B163}" dt="2025-03-13T07:46:14.259" v="819" actId="478"/>
        <pc:sldMkLst>
          <pc:docMk/>
          <pc:sldMk cId="713868102" sldId="666"/>
        </pc:sldMkLst>
        <pc:picChg chg="add mod">
          <ac:chgData name="Selena Yejin Sung" userId="b864b871-800b-42a7-b8a2-f3738796fb63" providerId="ADAL" clId="{EE1C99AE-2E82-40C9-81F5-B0B098F9B163}" dt="2025-03-13T07:46:13.093" v="818"/>
          <ac:picMkLst>
            <pc:docMk/>
            <pc:sldMk cId="713868102" sldId="666"/>
            <ac:picMk id="2" creationId="{0032EFA2-1351-8B9C-15A2-72D546EFF524}"/>
          </ac:picMkLst>
        </pc:picChg>
      </pc:sldChg>
      <pc:sldChg chg="addSp delSp modSp mod modClrScheme chgLayout">
        <pc:chgData name="Selena Yejin Sung" userId="b864b871-800b-42a7-b8a2-f3738796fb63" providerId="ADAL" clId="{EE1C99AE-2E82-40C9-81F5-B0B098F9B163}" dt="2025-03-18T05:37:36.252" v="2928" actId="14100"/>
        <pc:sldMkLst>
          <pc:docMk/>
          <pc:sldMk cId="819195511" sldId="668"/>
        </pc:sldMkLst>
        <pc:spChg chg="add mod">
          <ac:chgData name="Selena Yejin Sung" userId="b864b871-800b-42a7-b8a2-f3738796fb63" providerId="ADAL" clId="{EE1C99AE-2E82-40C9-81F5-B0B098F9B163}" dt="2025-03-18T04:17:50.284" v="855" actId="1036"/>
          <ac:spMkLst>
            <pc:docMk/>
            <pc:sldMk cId="819195511" sldId="668"/>
            <ac:spMk id="3" creationId="{13D49880-A98E-BE8D-1C2B-0E9C46B3B938}"/>
          </ac:spMkLst>
        </pc:spChg>
        <pc:spChg chg="add mod">
          <ac:chgData name="Selena Yejin Sung" userId="b864b871-800b-42a7-b8a2-f3738796fb63" providerId="ADAL" clId="{EE1C99AE-2E82-40C9-81F5-B0B098F9B163}" dt="2025-03-18T04:18:03.853" v="874" actId="1037"/>
          <ac:spMkLst>
            <pc:docMk/>
            <pc:sldMk cId="819195511" sldId="668"/>
            <ac:spMk id="4" creationId="{0EF2B3A1-0100-9C88-0043-14ECF1E768CE}"/>
          </ac:spMkLst>
        </pc:spChg>
        <pc:spChg chg="add del mod">
          <ac:chgData name="Selena Yejin Sung" userId="b864b871-800b-42a7-b8a2-f3738796fb63" providerId="ADAL" clId="{EE1C99AE-2E82-40C9-81F5-B0B098F9B163}" dt="2025-03-18T04:18:07.403" v="876" actId="478"/>
          <ac:spMkLst>
            <pc:docMk/>
            <pc:sldMk cId="819195511" sldId="668"/>
            <ac:spMk id="5" creationId="{15D8BE58-662A-E540-F2A9-439469B63815}"/>
          </ac:spMkLst>
        </pc:spChg>
        <pc:spChg chg="add del mod">
          <ac:chgData name="Selena Yejin Sung" userId="b864b871-800b-42a7-b8a2-f3738796fb63" providerId="ADAL" clId="{EE1C99AE-2E82-40C9-81F5-B0B098F9B163}" dt="2025-03-18T04:16:58.750" v="832" actId="478"/>
          <ac:spMkLst>
            <pc:docMk/>
            <pc:sldMk cId="819195511" sldId="668"/>
            <ac:spMk id="7" creationId="{ACF551FE-AE66-EB22-50C1-07EDA0CE47A8}"/>
          </ac:spMkLst>
        </pc:spChg>
        <pc:spChg chg="add mod ord">
          <ac:chgData name="Selena Yejin Sung" userId="b864b871-800b-42a7-b8a2-f3738796fb63" providerId="ADAL" clId="{EE1C99AE-2E82-40C9-81F5-B0B098F9B163}" dt="2025-03-13T07:33:57.781" v="481"/>
          <ac:spMkLst>
            <pc:docMk/>
            <pc:sldMk cId="819195511" sldId="668"/>
            <ac:spMk id="8" creationId="{E45E29B9-A5D5-6C90-F3AE-844C7D9CA666}"/>
          </ac:spMkLst>
        </pc:spChg>
        <pc:spChg chg="add mod">
          <ac:chgData name="Selena Yejin Sung" userId="b864b871-800b-42a7-b8a2-f3738796fb63" providerId="ADAL" clId="{EE1C99AE-2E82-40C9-81F5-B0B098F9B163}" dt="2025-03-18T04:18:31.251" v="889" actId="1036"/>
          <ac:spMkLst>
            <pc:docMk/>
            <pc:sldMk cId="819195511" sldId="668"/>
            <ac:spMk id="9" creationId="{03E1B2CB-097D-36F1-38AD-510395A5B7A9}"/>
          </ac:spMkLst>
        </pc:spChg>
        <pc:spChg chg="add mod">
          <ac:chgData name="Selena Yejin Sung" userId="b864b871-800b-42a7-b8a2-f3738796fb63" providerId="ADAL" clId="{EE1C99AE-2E82-40C9-81F5-B0B098F9B163}" dt="2025-03-18T04:19:09.297" v="931" actId="1037"/>
          <ac:spMkLst>
            <pc:docMk/>
            <pc:sldMk cId="819195511" sldId="668"/>
            <ac:spMk id="10" creationId="{014AFD83-88EA-B6DF-C45A-70A94B415B6E}"/>
          </ac:spMkLst>
        </pc:spChg>
        <pc:spChg chg="add mod">
          <ac:chgData name="Selena Yejin Sung" userId="b864b871-800b-42a7-b8a2-f3738796fb63" providerId="ADAL" clId="{EE1C99AE-2E82-40C9-81F5-B0B098F9B163}" dt="2025-03-18T04:18:53.863" v="913" actId="1036"/>
          <ac:spMkLst>
            <pc:docMk/>
            <pc:sldMk cId="819195511" sldId="668"/>
            <ac:spMk id="11" creationId="{7532C613-787B-8217-F5ED-8E65ECD0DEF9}"/>
          </ac:spMkLst>
        </pc:spChg>
        <pc:spChg chg="add mod">
          <ac:chgData name="Selena Yejin Sung" userId="b864b871-800b-42a7-b8a2-f3738796fb63" providerId="ADAL" clId="{EE1C99AE-2E82-40C9-81F5-B0B098F9B163}" dt="2025-03-18T04:19:46.136" v="944" actId="1037"/>
          <ac:spMkLst>
            <pc:docMk/>
            <pc:sldMk cId="819195511" sldId="668"/>
            <ac:spMk id="12" creationId="{02D84FAC-6B84-AA60-D4D2-E50D315E8AA2}"/>
          </ac:spMkLst>
        </pc:spChg>
        <pc:spChg chg="add mod">
          <ac:chgData name="Selena Yejin Sung" userId="b864b871-800b-42a7-b8a2-f3738796fb63" providerId="ADAL" clId="{EE1C99AE-2E82-40C9-81F5-B0B098F9B163}" dt="2025-03-18T04:19:50.846" v="947" actId="20577"/>
          <ac:spMkLst>
            <pc:docMk/>
            <pc:sldMk cId="819195511" sldId="668"/>
            <ac:spMk id="13" creationId="{4CED5550-DEF6-2259-D2AF-5ED2D44F7435}"/>
          </ac:spMkLst>
        </pc:spChg>
        <pc:spChg chg="add mod">
          <ac:chgData name="Selena Yejin Sung" userId="b864b871-800b-42a7-b8a2-f3738796fb63" providerId="ADAL" clId="{EE1C99AE-2E82-40C9-81F5-B0B098F9B163}" dt="2025-03-18T04:20:06.914" v="957" actId="1037"/>
          <ac:spMkLst>
            <pc:docMk/>
            <pc:sldMk cId="819195511" sldId="668"/>
            <ac:spMk id="14" creationId="{860989D8-7531-A554-3108-3BF72FA9384B}"/>
          </ac:spMkLst>
        </pc:spChg>
        <pc:spChg chg="add mod">
          <ac:chgData name="Selena Yejin Sung" userId="b864b871-800b-42a7-b8a2-f3738796fb63" providerId="ADAL" clId="{EE1C99AE-2E82-40C9-81F5-B0B098F9B163}" dt="2025-03-18T04:20:28.564" v="970" actId="1037"/>
          <ac:spMkLst>
            <pc:docMk/>
            <pc:sldMk cId="819195511" sldId="668"/>
            <ac:spMk id="15" creationId="{C465290A-1D6B-379E-9C82-0E411A0AD460}"/>
          </ac:spMkLst>
        </pc:spChg>
        <pc:spChg chg="add mod">
          <ac:chgData name="Selena Yejin Sung" userId="b864b871-800b-42a7-b8a2-f3738796fb63" providerId="ADAL" clId="{EE1C99AE-2E82-40C9-81F5-B0B098F9B163}" dt="2025-03-18T04:20:46.188" v="987" actId="1037"/>
          <ac:spMkLst>
            <pc:docMk/>
            <pc:sldMk cId="819195511" sldId="668"/>
            <ac:spMk id="16" creationId="{1BB4F209-2578-C976-27B8-DAAC7FEA8013}"/>
          </ac:spMkLst>
        </pc:spChg>
        <pc:spChg chg="add mod">
          <ac:chgData name="Selena Yejin Sung" userId="b864b871-800b-42a7-b8a2-f3738796fb63" providerId="ADAL" clId="{EE1C99AE-2E82-40C9-81F5-B0B098F9B163}" dt="2025-03-18T04:21:00.934" v="1004" actId="1038"/>
          <ac:spMkLst>
            <pc:docMk/>
            <pc:sldMk cId="819195511" sldId="668"/>
            <ac:spMk id="17" creationId="{4D9DEB47-71CA-48B8-6E3E-9F3FFB0CC41B}"/>
          </ac:spMkLst>
        </pc:spChg>
        <pc:spChg chg="add mod">
          <ac:chgData name="Selena Yejin Sung" userId="b864b871-800b-42a7-b8a2-f3738796fb63" providerId="ADAL" clId="{EE1C99AE-2E82-40C9-81F5-B0B098F9B163}" dt="2025-03-18T04:27:14.915" v="1007" actId="20577"/>
          <ac:spMkLst>
            <pc:docMk/>
            <pc:sldMk cId="819195511" sldId="668"/>
            <ac:spMk id="18" creationId="{62F92D71-94A3-93DF-6FDA-FE11355BE953}"/>
          </ac:spMkLst>
        </pc:spChg>
        <pc:spChg chg="add mod">
          <ac:chgData name="Selena Yejin Sung" userId="b864b871-800b-42a7-b8a2-f3738796fb63" providerId="ADAL" clId="{EE1C99AE-2E82-40C9-81F5-B0B098F9B163}" dt="2025-03-18T04:27:31.397" v="1025" actId="1037"/>
          <ac:spMkLst>
            <pc:docMk/>
            <pc:sldMk cId="819195511" sldId="668"/>
            <ac:spMk id="19" creationId="{A1C7538E-3841-8680-69C9-88BD5D66F0C0}"/>
          </ac:spMkLst>
        </pc:spChg>
        <pc:spChg chg="add mod">
          <ac:chgData name="Selena Yejin Sung" userId="b864b871-800b-42a7-b8a2-f3738796fb63" providerId="ADAL" clId="{EE1C99AE-2E82-40C9-81F5-B0B098F9B163}" dt="2025-03-18T04:27:42.545" v="1038" actId="1038"/>
          <ac:spMkLst>
            <pc:docMk/>
            <pc:sldMk cId="819195511" sldId="668"/>
            <ac:spMk id="20" creationId="{6847ED3D-0214-C76E-1E0B-A80FC0ACB571}"/>
          </ac:spMkLst>
        </pc:spChg>
        <pc:spChg chg="add mod">
          <ac:chgData name="Selena Yejin Sung" userId="b864b871-800b-42a7-b8a2-f3738796fb63" providerId="ADAL" clId="{EE1C99AE-2E82-40C9-81F5-B0B098F9B163}" dt="2025-03-18T04:27:55.595" v="1051" actId="1037"/>
          <ac:spMkLst>
            <pc:docMk/>
            <pc:sldMk cId="819195511" sldId="668"/>
            <ac:spMk id="21" creationId="{742C651C-573A-3412-0425-922FA0659C79}"/>
          </ac:spMkLst>
        </pc:spChg>
        <pc:spChg chg="add mod">
          <ac:chgData name="Selena Yejin Sung" userId="b864b871-800b-42a7-b8a2-f3738796fb63" providerId="ADAL" clId="{EE1C99AE-2E82-40C9-81F5-B0B098F9B163}" dt="2025-03-18T04:28:06.824" v="1061" actId="1038"/>
          <ac:spMkLst>
            <pc:docMk/>
            <pc:sldMk cId="819195511" sldId="668"/>
            <ac:spMk id="22" creationId="{0C46AAC2-8DC9-36CB-CBDA-AAE4D2EC3F31}"/>
          </ac:spMkLst>
        </pc:spChg>
        <pc:spChg chg="add mod">
          <ac:chgData name="Selena Yejin Sung" userId="b864b871-800b-42a7-b8a2-f3738796fb63" providerId="ADAL" clId="{EE1C99AE-2E82-40C9-81F5-B0B098F9B163}" dt="2025-03-18T04:28:37.089" v="1075" actId="1037"/>
          <ac:spMkLst>
            <pc:docMk/>
            <pc:sldMk cId="819195511" sldId="668"/>
            <ac:spMk id="23" creationId="{1BEBDA35-E831-5F07-7C7E-A26D501ECB2E}"/>
          </ac:spMkLst>
        </pc:spChg>
        <pc:spChg chg="add mod">
          <ac:chgData name="Selena Yejin Sung" userId="b864b871-800b-42a7-b8a2-f3738796fb63" providerId="ADAL" clId="{EE1C99AE-2E82-40C9-81F5-B0B098F9B163}" dt="2025-03-18T04:28:51.002" v="1093" actId="1037"/>
          <ac:spMkLst>
            <pc:docMk/>
            <pc:sldMk cId="819195511" sldId="668"/>
            <ac:spMk id="24" creationId="{2334B260-3814-7255-0316-426E74D2799A}"/>
          </ac:spMkLst>
        </pc:spChg>
        <pc:spChg chg="add mod">
          <ac:chgData name="Selena Yejin Sung" userId="b864b871-800b-42a7-b8a2-f3738796fb63" providerId="ADAL" clId="{EE1C99AE-2E82-40C9-81F5-B0B098F9B163}" dt="2025-03-18T04:29:06.151" v="1108" actId="1038"/>
          <ac:spMkLst>
            <pc:docMk/>
            <pc:sldMk cId="819195511" sldId="668"/>
            <ac:spMk id="25" creationId="{B83325E1-C4DA-AE66-FEB5-B9493ABA5D21}"/>
          </ac:spMkLst>
        </pc:spChg>
        <pc:spChg chg="add mod">
          <ac:chgData name="Selena Yejin Sung" userId="b864b871-800b-42a7-b8a2-f3738796fb63" providerId="ADAL" clId="{EE1C99AE-2E82-40C9-81F5-B0B098F9B163}" dt="2025-03-18T04:29:29.242" v="1112" actId="20577"/>
          <ac:spMkLst>
            <pc:docMk/>
            <pc:sldMk cId="819195511" sldId="668"/>
            <ac:spMk id="26" creationId="{A3BF119A-394D-6B0F-F690-EDB8295770AA}"/>
          </ac:spMkLst>
        </pc:spChg>
        <pc:spChg chg="add mod">
          <ac:chgData name="Selena Yejin Sung" userId="b864b871-800b-42a7-b8a2-f3738796fb63" providerId="ADAL" clId="{EE1C99AE-2E82-40C9-81F5-B0B098F9B163}" dt="2025-03-18T04:29:42.862" v="1130" actId="1037"/>
          <ac:spMkLst>
            <pc:docMk/>
            <pc:sldMk cId="819195511" sldId="668"/>
            <ac:spMk id="27" creationId="{868E9306-542F-5A2D-57E2-05F0E194FB83}"/>
          </ac:spMkLst>
        </pc:spChg>
        <pc:spChg chg="add mod">
          <ac:chgData name="Selena Yejin Sung" userId="b864b871-800b-42a7-b8a2-f3738796fb63" providerId="ADAL" clId="{EE1C99AE-2E82-40C9-81F5-B0B098F9B163}" dt="2025-03-18T04:29:55.171" v="1142" actId="1037"/>
          <ac:spMkLst>
            <pc:docMk/>
            <pc:sldMk cId="819195511" sldId="668"/>
            <ac:spMk id="28" creationId="{BE294150-2FAC-248E-F419-066664A417A6}"/>
          </ac:spMkLst>
        </pc:spChg>
        <pc:spChg chg="add mod">
          <ac:chgData name="Selena Yejin Sung" userId="b864b871-800b-42a7-b8a2-f3738796fb63" providerId="ADAL" clId="{EE1C99AE-2E82-40C9-81F5-B0B098F9B163}" dt="2025-03-18T04:30:08.360" v="1152" actId="1037"/>
          <ac:spMkLst>
            <pc:docMk/>
            <pc:sldMk cId="819195511" sldId="668"/>
            <ac:spMk id="29" creationId="{64CCD97A-63FF-1CB0-A7EC-AAC5F351D341}"/>
          </ac:spMkLst>
        </pc:spChg>
        <pc:spChg chg="add mod">
          <ac:chgData name="Selena Yejin Sung" userId="b864b871-800b-42a7-b8a2-f3738796fb63" providerId="ADAL" clId="{EE1C99AE-2E82-40C9-81F5-B0B098F9B163}" dt="2025-03-18T04:30:18.171" v="1159" actId="1037"/>
          <ac:spMkLst>
            <pc:docMk/>
            <pc:sldMk cId="819195511" sldId="668"/>
            <ac:spMk id="30" creationId="{BB41D28F-B9A8-B5BB-E913-76C12D06750E}"/>
          </ac:spMkLst>
        </pc:spChg>
        <pc:spChg chg="add mod">
          <ac:chgData name="Selena Yejin Sung" userId="b864b871-800b-42a7-b8a2-f3738796fb63" providerId="ADAL" clId="{EE1C99AE-2E82-40C9-81F5-B0B098F9B163}" dt="2025-03-18T04:32:15.248" v="1173" actId="1036"/>
          <ac:spMkLst>
            <pc:docMk/>
            <pc:sldMk cId="819195511" sldId="668"/>
            <ac:spMk id="31" creationId="{C7BFCD6D-EAFE-E081-F44F-D386D559B62C}"/>
          </ac:spMkLst>
        </pc:spChg>
        <pc:spChg chg="add mod">
          <ac:chgData name="Selena Yejin Sung" userId="b864b871-800b-42a7-b8a2-f3738796fb63" providerId="ADAL" clId="{EE1C99AE-2E82-40C9-81F5-B0B098F9B163}" dt="2025-03-18T04:32:23.350" v="1178" actId="20577"/>
          <ac:spMkLst>
            <pc:docMk/>
            <pc:sldMk cId="819195511" sldId="668"/>
            <ac:spMk id="32" creationId="{427CDFEC-25A7-BF63-0B97-8C01E3A7B621}"/>
          </ac:spMkLst>
        </pc:spChg>
        <pc:spChg chg="add mod">
          <ac:chgData name="Selena Yejin Sung" userId="b864b871-800b-42a7-b8a2-f3738796fb63" providerId="ADAL" clId="{EE1C99AE-2E82-40C9-81F5-B0B098F9B163}" dt="2025-03-18T04:32:41.950" v="1209" actId="1037"/>
          <ac:spMkLst>
            <pc:docMk/>
            <pc:sldMk cId="819195511" sldId="668"/>
            <ac:spMk id="33" creationId="{131E1674-DABD-C79B-1602-72A55F9BACE1}"/>
          </ac:spMkLst>
        </pc:spChg>
        <pc:spChg chg="add mod">
          <ac:chgData name="Selena Yejin Sung" userId="b864b871-800b-42a7-b8a2-f3738796fb63" providerId="ADAL" clId="{EE1C99AE-2E82-40C9-81F5-B0B098F9B163}" dt="2025-03-18T04:32:49.601" v="1213" actId="20577"/>
          <ac:spMkLst>
            <pc:docMk/>
            <pc:sldMk cId="819195511" sldId="668"/>
            <ac:spMk id="34" creationId="{A15F7724-2A82-2EC7-0C5B-AF40ECD7A2B3}"/>
          </ac:spMkLst>
        </pc:spChg>
        <pc:spChg chg="add mod">
          <ac:chgData name="Selena Yejin Sung" userId="b864b871-800b-42a7-b8a2-f3738796fb63" providerId="ADAL" clId="{EE1C99AE-2E82-40C9-81F5-B0B098F9B163}" dt="2025-03-18T04:32:58.345" v="1217" actId="20577"/>
          <ac:spMkLst>
            <pc:docMk/>
            <pc:sldMk cId="819195511" sldId="668"/>
            <ac:spMk id="35" creationId="{F6913E35-AA8F-7F45-DDF1-C0AD6CB0A25C}"/>
          </ac:spMkLst>
        </pc:spChg>
        <pc:spChg chg="add mod">
          <ac:chgData name="Selena Yejin Sung" userId="b864b871-800b-42a7-b8a2-f3738796fb63" providerId="ADAL" clId="{EE1C99AE-2E82-40C9-81F5-B0B098F9B163}" dt="2025-03-18T04:33:14.513" v="1223" actId="20577"/>
          <ac:spMkLst>
            <pc:docMk/>
            <pc:sldMk cId="819195511" sldId="668"/>
            <ac:spMk id="36" creationId="{41DCA425-BD29-F1A3-7DE5-14BE416A248C}"/>
          </ac:spMkLst>
        </pc:spChg>
        <pc:spChg chg="add mod">
          <ac:chgData name="Selena Yejin Sung" userId="b864b871-800b-42a7-b8a2-f3738796fb63" providerId="ADAL" clId="{EE1C99AE-2E82-40C9-81F5-B0B098F9B163}" dt="2025-03-18T04:33:22.706" v="1225" actId="571"/>
          <ac:spMkLst>
            <pc:docMk/>
            <pc:sldMk cId="819195511" sldId="668"/>
            <ac:spMk id="37" creationId="{3E48D0B9-9382-5AE8-BFE1-FADECD0BF3D7}"/>
          </ac:spMkLst>
        </pc:spChg>
        <pc:spChg chg="add mod">
          <ac:chgData name="Selena Yejin Sung" userId="b864b871-800b-42a7-b8a2-f3738796fb63" providerId="ADAL" clId="{EE1C99AE-2E82-40C9-81F5-B0B098F9B163}" dt="2025-03-18T04:33:41.976" v="1238" actId="1037"/>
          <ac:spMkLst>
            <pc:docMk/>
            <pc:sldMk cId="819195511" sldId="668"/>
            <ac:spMk id="38" creationId="{AD842AF1-7E2C-C308-D56A-2BC79F88E510}"/>
          </ac:spMkLst>
        </pc:spChg>
        <pc:spChg chg="add mod">
          <ac:chgData name="Selena Yejin Sung" userId="b864b871-800b-42a7-b8a2-f3738796fb63" providerId="ADAL" clId="{EE1C99AE-2E82-40C9-81F5-B0B098F9B163}" dt="2025-03-18T04:33:58.090" v="1247" actId="1037"/>
          <ac:spMkLst>
            <pc:docMk/>
            <pc:sldMk cId="819195511" sldId="668"/>
            <ac:spMk id="39" creationId="{0E485231-9705-4D77-69A7-18545EA4856C}"/>
          </ac:spMkLst>
        </pc:spChg>
        <pc:spChg chg="add mod">
          <ac:chgData name="Selena Yejin Sung" userId="b864b871-800b-42a7-b8a2-f3738796fb63" providerId="ADAL" clId="{EE1C99AE-2E82-40C9-81F5-B0B098F9B163}" dt="2025-03-18T04:34:10.757" v="1258" actId="1037"/>
          <ac:spMkLst>
            <pc:docMk/>
            <pc:sldMk cId="819195511" sldId="668"/>
            <ac:spMk id="40" creationId="{818BDF7D-7F95-1AAC-B2E8-263939A888F0}"/>
          </ac:spMkLst>
        </pc:spChg>
        <pc:spChg chg="add mod">
          <ac:chgData name="Selena Yejin Sung" userId="b864b871-800b-42a7-b8a2-f3738796fb63" providerId="ADAL" clId="{EE1C99AE-2E82-40C9-81F5-B0B098F9B163}" dt="2025-03-18T04:34:26.936" v="1269" actId="1038"/>
          <ac:spMkLst>
            <pc:docMk/>
            <pc:sldMk cId="819195511" sldId="668"/>
            <ac:spMk id="41" creationId="{CF383457-1761-C196-384F-344F629EF903}"/>
          </ac:spMkLst>
        </pc:spChg>
        <pc:spChg chg="add mod">
          <ac:chgData name="Selena Yejin Sung" userId="b864b871-800b-42a7-b8a2-f3738796fb63" providerId="ADAL" clId="{EE1C99AE-2E82-40C9-81F5-B0B098F9B163}" dt="2025-03-18T04:34:49.784" v="1277" actId="20577"/>
          <ac:spMkLst>
            <pc:docMk/>
            <pc:sldMk cId="819195511" sldId="668"/>
            <ac:spMk id="42" creationId="{89E57951-7FB0-DCB0-A256-97CD2024094F}"/>
          </ac:spMkLst>
        </pc:spChg>
        <pc:spChg chg="add mod">
          <ac:chgData name="Selena Yejin Sung" userId="b864b871-800b-42a7-b8a2-f3738796fb63" providerId="ADAL" clId="{EE1C99AE-2E82-40C9-81F5-B0B098F9B163}" dt="2025-03-18T04:35:02.369" v="1286" actId="1037"/>
          <ac:spMkLst>
            <pc:docMk/>
            <pc:sldMk cId="819195511" sldId="668"/>
            <ac:spMk id="43" creationId="{A7F331E4-1773-EBCA-C5E2-3A3FE8861185}"/>
          </ac:spMkLst>
        </pc:spChg>
        <pc:spChg chg="add mod">
          <ac:chgData name="Selena Yejin Sung" userId="b864b871-800b-42a7-b8a2-f3738796fb63" providerId="ADAL" clId="{EE1C99AE-2E82-40C9-81F5-B0B098F9B163}" dt="2025-03-18T04:35:12.258" v="1293" actId="1038"/>
          <ac:spMkLst>
            <pc:docMk/>
            <pc:sldMk cId="819195511" sldId="668"/>
            <ac:spMk id="44" creationId="{9EA13B86-639A-0372-F46B-D025F765AD5B}"/>
          </ac:spMkLst>
        </pc:spChg>
        <pc:spChg chg="add mod">
          <ac:chgData name="Selena Yejin Sung" userId="b864b871-800b-42a7-b8a2-f3738796fb63" providerId="ADAL" clId="{EE1C99AE-2E82-40C9-81F5-B0B098F9B163}" dt="2025-03-18T04:35:25.179" v="1303" actId="1037"/>
          <ac:spMkLst>
            <pc:docMk/>
            <pc:sldMk cId="819195511" sldId="668"/>
            <ac:spMk id="45" creationId="{4B86A074-F045-D8F5-9958-4CB00FA5E2AA}"/>
          </ac:spMkLst>
        </pc:spChg>
        <pc:spChg chg="add mod">
          <ac:chgData name="Selena Yejin Sung" userId="b864b871-800b-42a7-b8a2-f3738796fb63" providerId="ADAL" clId="{EE1C99AE-2E82-40C9-81F5-B0B098F9B163}" dt="2025-03-18T04:35:37.216" v="1313" actId="1036"/>
          <ac:spMkLst>
            <pc:docMk/>
            <pc:sldMk cId="819195511" sldId="668"/>
            <ac:spMk id="46" creationId="{0B7A90B1-1DA7-FF40-C662-59E1D323980A}"/>
          </ac:spMkLst>
        </pc:spChg>
        <pc:spChg chg="add mod">
          <ac:chgData name="Selena Yejin Sung" userId="b864b871-800b-42a7-b8a2-f3738796fb63" providerId="ADAL" clId="{EE1C99AE-2E82-40C9-81F5-B0B098F9B163}" dt="2025-03-18T04:35:55.883" v="1325" actId="1037"/>
          <ac:spMkLst>
            <pc:docMk/>
            <pc:sldMk cId="819195511" sldId="668"/>
            <ac:spMk id="47" creationId="{AE254358-BFBB-F9FA-A8BA-7F61EEE8E7BC}"/>
          </ac:spMkLst>
        </pc:spChg>
        <pc:spChg chg="add mod">
          <ac:chgData name="Selena Yejin Sung" userId="b864b871-800b-42a7-b8a2-f3738796fb63" providerId="ADAL" clId="{EE1C99AE-2E82-40C9-81F5-B0B098F9B163}" dt="2025-03-18T04:36:07.279" v="1339" actId="1035"/>
          <ac:spMkLst>
            <pc:docMk/>
            <pc:sldMk cId="819195511" sldId="668"/>
            <ac:spMk id="48" creationId="{6A53097C-80DB-1C4B-1BED-28590675C568}"/>
          </ac:spMkLst>
        </pc:spChg>
        <pc:spChg chg="add mod">
          <ac:chgData name="Selena Yejin Sung" userId="b864b871-800b-42a7-b8a2-f3738796fb63" providerId="ADAL" clId="{EE1C99AE-2E82-40C9-81F5-B0B098F9B163}" dt="2025-03-18T04:36:25.596" v="1347" actId="20577"/>
          <ac:spMkLst>
            <pc:docMk/>
            <pc:sldMk cId="819195511" sldId="668"/>
            <ac:spMk id="49" creationId="{B4D40370-7242-DA25-705C-D1BAB41D1E36}"/>
          </ac:spMkLst>
        </pc:spChg>
        <pc:spChg chg="add mod">
          <ac:chgData name="Selena Yejin Sung" userId="b864b871-800b-42a7-b8a2-f3738796fb63" providerId="ADAL" clId="{EE1C99AE-2E82-40C9-81F5-B0B098F9B163}" dt="2025-03-18T04:36:36.658" v="1354" actId="20577"/>
          <ac:spMkLst>
            <pc:docMk/>
            <pc:sldMk cId="819195511" sldId="668"/>
            <ac:spMk id="50" creationId="{CC0CACD1-5A30-6926-8DE9-35DCD3600223}"/>
          </ac:spMkLst>
        </pc:spChg>
        <pc:spChg chg="add mod">
          <ac:chgData name="Selena Yejin Sung" userId="b864b871-800b-42a7-b8a2-f3738796fb63" providerId="ADAL" clId="{EE1C99AE-2E82-40C9-81F5-B0B098F9B163}" dt="2025-03-18T04:36:46.177" v="1357" actId="20577"/>
          <ac:spMkLst>
            <pc:docMk/>
            <pc:sldMk cId="819195511" sldId="668"/>
            <ac:spMk id="51" creationId="{B7EB9872-B6D3-EED2-2AAB-583D8DC45ABC}"/>
          </ac:spMkLst>
        </pc:spChg>
        <pc:spChg chg="add mod">
          <ac:chgData name="Selena Yejin Sung" userId="b864b871-800b-42a7-b8a2-f3738796fb63" providerId="ADAL" clId="{EE1C99AE-2E82-40C9-81F5-B0B098F9B163}" dt="2025-03-18T04:36:56.052" v="1362" actId="20577"/>
          <ac:spMkLst>
            <pc:docMk/>
            <pc:sldMk cId="819195511" sldId="668"/>
            <ac:spMk id="52" creationId="{83856107-C035-B5F7-152D-6FC75B50F615}"/>
          </ac:spMkLst>
        </pc:spChg>
        <pc:spChg chg="add mod">
          <ac:chgData name="Selena Yejin Sung" userId="b864b871-800b-42a7-b8a2-f3738796fb63" providerId="ADAL" clId="{EE1C99AE-2E82-40C9-81F5-B0B098F9B163}" dt="2025-03-18T04:37:11.980" v="1377" actId="1037"/>
          <ac:spMkLst>
            <pc:docMk/>
            <pc:sldMk cId="819195511" sldId="668"/>
            <ac:spMk id="53" creationId="{874376B9-DE95-6FF0-231B-090460651826}"/>
          </ac:spMkLst>
        </pc:spChg>
        <pc:spChg chg="add mod">
          <ac:chgData name="Selena Yejin Sung" userId="b864b871-800b-42a7-b8a2-f3738796fb63" providerId="ADAL" clId="{EE1C99AE-2E82-40C9-81F5-B0B098F9B163}" dt="2025-03-18T04:37:22.170" v="1388" actId="1036"/>
          <ac:spMkLst>
            <pc:docMk/>
            <pc:sldMk cId="819195511" sldId="668"/>
            <ac:spMk id="54" creationId="{9D99A9AE-69F7-885C-F3FA-7BA509A10930}"/>
          </ac:spMkLst>
        </pc:spChg>
        <pc:spChg chg="add mod">
          <ac:chgData name="Selena Yejin Sung" userId="b864b871-800b-42a7-b8a2-f3738796fb63" providerId="ADAL" clId="{EE1C99AE-2E82-40C9-81F5-B0B098F9B163}" dt="2025-03-18T04:37:44.981" v="1393" actId="20577"/>
          <ac:spMkLst>
            <pc:docMk/>
            <pc:sldMk cId="819195511" sldId="668"/>
            <ac:spMk id="55" creationId="{5B48F840-9855-6CF9-DA2E-0FD7B4CDD883}"/>
          </ac:spMkLst>
        </pc:spChg>
        <pc:spChg chg="add mod">
          <ac:chgData name="Selena Yejin Sung" userId="b864b871-800b-42a7-b8a2-f3738796fb63" providerId="ADAL" clId="{EE1C99AE-2E82-40C9-81F5-B0B098F9B163}" dt="2025-03-18T04:37:56.847" v="1398" actId="20577"/>
          <ac:spMkLst>
            <pc:docMk/>
            <pc:sldMk cId="819195511" sldId="668"/>
            <ac:spMk id="56" creationId="{2FBB3344-4477-FC57-A9D8-FAE77B88E6C8}"/>
          </ac:spMkLst>
        </pc:spChg>
        <pc:spChg chg="add mod">
          <ac:chgData name="Selena Yejin Sung" userId="b864b871-800b-42a7-b8a2-f3738796fb63" providerId="ADAL" clId="{EE1C99AE-2E82-40C9-81F5-B0B098F9B163}" dt="2025-03-18T04:38:13.895" v="1411" actId="1037"/>
          <ac:spMkLst>
            <pc:docMk/>
            <pc:sldMk cId="819195511" sldId="668"/>
            <ac:spMk id="57" creationId="{3496F2EB-6E32-51D5-877F-7587DD305380}"/>
          </ac:spMkLst>
        </pc:spChg>
        <pc:spChg chg="add mod">
          <ac:chgData name="Selena Yejin Sung" userId="b864b871-800b-42a7-b8a2-f3738796fb63" providerId="ADAL" clId="{EE1C99AE-2E82-40C9-81F5-B0B098F9B163}" dt="2025-03-18T04:38:27.726" v="1428" actId="1037"/>
          <ac:spMkLst>
            <pc:docMk/>
            <pc:sldMk cId="819195511" sldId="668"/>
            <ac:spMk id="58" creationId="{34FC3776-48E9-EBB3-C7B8-37BA835F4DB3}"/>
          </ac:spMkLst>
        </pc:spChg>
        <pc:spChg chg="add mod">
          <ac:chgData name="Selena Yejin Sung" userId="b864b871-800b-42a7-b8a2-f3738796fb63" providerId="ADAL" clId="{EE1C99AE-2E82-40C9-81F5-B0B098F9B163}" dt="2025-03-18T04:39:06.300" v="1432" actId="20577"/>
          <ac:spMkLst>
            <pc:docMk/>
            <pc:sldMk cId="819195511" sldId="668"/>
            <ac:spMk id="59" creationId="{8378E8D5-CCD8-23C4-FECB-24EA18CEB7B9}"/>
          </ac:spMkLst>
        </pc:spChg>
        <pc:spChg chg="add mod">
          <ac:chgData name="Selena Yejin Sung" userId="b864b871-800b-42a7-b8a2-f3738796fb63" providerId="ADAL" clId="{EE1C99AE-2E82-40C9-81F5-B0B098F9B163}" dt="2025-03-18T04:39:16.614" v="1437" actId="20577"/>
          <ac:spMkLst>
            <pc:docMk/>
            <pc:sldMk cId="819195511" sldId="668"/>
            <ac:spMk id="60" creationId="{FD057367-14DE-B5B6-E0DD-271859C94DFA}"/>
          </ac:spMkLst>
        </pc:spChg>
        <pc:spChg chg="add mod">
          <ac:chgData name="Selena Yejin Sung" userId="b864b871-800b-42a7-b8a2-f3738796fb63" providerId="ADAL" clId="{EE1C99AE-2E82-40C9-81F5-B0B098F9B163}" dt="2025-03-18T04:39:22.300" v="1439" actId="20577"/>
          <ac:spMkLst>
            <pc:docMk/>
            <pc:sldMk cId="819195511" sldId="668"/>
            <ac:spMk id="61" creationId="{8FEDAA2E-3277-0F54-0415-D3C9D335F939}"/>
          </ac:spMkLst>
        </pc:spChg>
        <pc:spChg chg="add mod">
          <ac:chgData name="Selena Yejin Sung" userId="b864b871-800b-42a7-b8a2-f3738796fb63" providerId="ADAL" clId="{EE1C99AE-2E82-40C9-81F5-B0B098F9B163}" dt="2025-03-18T04:39:43.371" v="1457" actId="1037"/>
          <ac:spMkLst>
            <pc:docMk/>
            <pc:sldMk cId="819195511" sldId="668"/>
            <ac:spMk id="62" creationId="{5095A485-4ED4-B24C-3FC1-26DB03AFF946}"/>
          </ac:spMkLst>
        </pc:spChg>
        <pc:spChg chg="add mod">
          <ac:chgData name="Selena Yejin Sung" userId="b864b871-800b-42a7-b8a2-f3738796fb63" providerId="ADAL" clId="{EE1C99AE-2E82-40C9-81F5-B0B098F9B163}" dt="2025-03-18T04:39:50.692" v="1461" actId="20577"/>
          <ac:spMkLst>
            <pc:docMk/>
            <pc:sldMk cId="819195511" sldId="668"/>
            <ac:spMk id="63" creationId="{2A908D65-06B7-4D20-0EC3-E7CB7F34DBB4}"/>
          </ac:spMkLst>
        </pc:spChg>
        <pc:spChg chg="add mod">
          <ac:chgData name="Selena Yejin Sung" userId="b864b871-800b-42a7-b8a2-f3738796fb63" providerId="ADAL" clId="{EE1C99AE-2E82-40C9-81F5-B0B098F9B163}" dt="2025-03-18T04:40:03.055" v="1467" actId="20577"/>
          <ac:spMkLst>
            <pc:docMk/>
            <pc:sldMk cId="819195511" sldId="668"/>
            <ac:spMk id="64" creationId="{13774DD3-EC1A-A2FA-72F6-D9F01F02A0A2}"/>
          </ac:spMkLst>
        </pc:spChg>
        <pc:spChg chg="add mod">
          <ac:chgData name="Selena Yejin Sung" userId="b864b871-800b-42a7-b8a2-f3738796fb63" providerId="ADAL" clId="{EE1C99AE-2E82-40C9-81F5-B0B098F9B163}" dt="2025-03-18T04:40:20.873" v="1478" actId="1076"/>
          <ac:spMkLst>
            <pc:docMk/>
            <pc:sldMk cId="819195511" sldId="668"/>
            <ac:spMk id="65" creationId="{019876D9-3AE6-5D9D-29C0-24FC1AB1A39B}"/>
          </ac:spMkLst>
        </pc:spChg>
        <pc:spChg chg="add mod">
          <ac:chgData name="Selena Yejin Sung" userId="b864b871-800b-42a7-b8a2-f3738796fb63" providerId="ADAL" clId="{EE1C99AE-2E82-40C9-81F5-B0B098F9B163}" dt="2025-03-18T04:40:36.413" v="1484" actId="20577"/>
          <ac:spMkLst>
            <pc:docMk/>
            <pc:sldMk cId="819195511" sldId="668"/>
            <ac:spMk id="66" creationId="{229D98EB-D840-C8DE-ACDB-98BCF91B7E5C}"/>
          </ac:spMkLst>
        </pc:spChg>
        <pc:spChg chg="add mod">
          <ac:chgData name="Selena Yejin Sung" userId="b864b871-800b-42a7-b8a2-f3738796fb63" providerId="ADAL" clId="{EE1C99AE-2E82-40C9-81F5-B0B098F9B163}" dt="2025-03-18T04:40:56.993" v="1499" actId="1038"/>
          <ac:spMkLst>
            <pc:docMk/>
            <pc:sldMk cId="819195511" sldId="668"/>
            <ac:spMk id="67" creationId="{3C72EA5F-305C-35E8-AC17-6DF7297FFB92}"/>
          </ac:spMkLst>
        </pc:spChg>
        <pc:spChg chg="add mod">
          <ac:chgData name="Selena Yejin Sung" userId="b864b871-800b-42a7-b8a2-f3738796fb63" providerId="ADAL" clId="{EE1C99AE-2E82-40C9-81F5-B0B098F9B163}" dt="2025-03-18T04:41:08.655" v="1506" actId="20577"/>
          <ac:spMkLst>
            <pc:docMk/>
            <pc:sldMk cId="819195511" sldId="668"/>
            <ac:spMk id="68" creationId="{4DF856F4-992E-26C4-2877-F160DEDFE351}"/>
          </ac:spMkLst>
        </pc:spChg>
        <pc:spChg chg="add mod">
          <ac:chgData name="Selena Yejin Sung" userId="b864b871-800b-42a7-b8a2-f3738796fb63" providerId="ADAL" clId="{EE1C99AE-2E82-40C9-81F5-B0B098F9B163}" dt="2025-03-18T04:41:19.146" v="1511" actId="20577"/>
          <ac:spMkLst>
            <pc:docMk/>
            <pc:sldMk cId="819195511" sldId="668"/>
            <ac:spMk id="69" creationId="{D391891F-8CEE-EFCE-25AE-D45BFFFD25E4}"/>
          </ac:spMkLst>
        </pc:spChg>
        <pc:spChg chg="add mod">
          <ac:chgData name="Selena Yejin Sung" userId="b864b871-800b-42a7-b8a2-f3738796fb63" providerId="ADAL" clId="{EE1C99AE-2E82-40C9-81F5-B0B098F9B163}" dt="2025-03-18T04:41:25.324" v="1513" actId="20577"/>
          <ac:spMkLst>
            <pc:docMk/>
            <pc:sldMk cId="819195511" sldId="668"/>
            <ac:spMk id="70" creationId="{CC0F5A92-C625-A5D9-70C7-E4E6859CDC27}"/>
          </ac:spMkLst>
        </pc:spChg>
        <pc:spChg chg="add mod">
          <ac:chgData name="Selena Yejin Sung" userId="b864b871-800b-42a7-b8a2-f3738796fb63" providerId="ADAL" clId="{EE1C99AE-2E82-40C9-81F5-B0B098F9B163}" dt="2025-03-18T04:41:34.487" v="1518" actId="20577"/>
          <ac:spMkLst>
            <pc:docMk/>
            <pc:sldMk cId="819195511" sldId="668"/>
            <ac:spMk id="71" creationId="{7B610F44-22D2-25F1-BB87-31203BC55A06}"/>
          </ac:spMkLst>
        </pc:spChg>
        <pc:spChg chg="add mod">
          <ac:chgData name="Selena Yejin Sung" userId="b864b871-800b-42a7-b8a2-f3738796fb63" providerId="ADAL" clId="{EE1C99AE-2E82-40C9-81F5-B0B098F9B163}" dt="2025-03-18T04:41:50.620" v="1529" actId="1036"/>
          <ac:spMkLst>
            <pc:docMk/>
            <pc:sldMk cId="819195511" sldId="668"/>
            <ac:spMk id="72" creationId="{196AA86B-A70A-5588-966E-A54F20AFE347}"/>
          </ac:spMkLst>
        </pc:spChg>
        <pc:spChg chg="add mod">
          <ac:chgData name="Selena Yejin Sung" userId="b864b871-800b-42a7-b8a2-f3738796fb63" providerId="ADAL" clId="{EE1C99AE-2E82-40C9-81F5-B0B098F9B163}" dt="2025-03-18T04:42:02.252" v="1534" actId="20577"/>
          <ac:spMkLst>
            <pc:docMk/>
            <pc:sldMk cId="819195511" sldId="668"/>
            <ac:spMk id="73" creationId="{84C9F178-535A-1601-4C09-9971A2D03DAA}"/>
          </ac:spMkLst>
        </pc:spChg>
        <pc:spChg chg="add mod">
          <ac:chgData name="Selena Yejin Sung" userId="b864b871-800b-42a7-b8a2-f3738796fb63" providerId="ADAL" clId="{EE1C99AE-2E82-40C9-81F5-B0B098F9B163}" dt="2025-03-18T04:42:09.837" v="1540" actId="20577"/>
          <ac:spMkLst>
            <pc:docMk/>
            <pc:sldMk cId="819195511" sldId="668"/>
            <ac:spMk id="74" creationId="{E68C41A5-3A9B-50FD-D72F-4D3AD4051DBC}"/>
          </ac:spMkLst>
        </pc:spChg>
        <pc:spChg chg="add mod">
          <ac:chgData name="Selena Yejin Sung" userId="b864b871-800b-42a7-b8a2-f3738796fb63" providerId="ADAL" clId="{EE1C99AE-2E82-40C9-81F5-B0B098F9B163}" dt="2025-03-18T04:42:16.366" v="1545" actId="20577"/>
          <ac:spMkLst>
            <pc:docMk/>
            <pc:sldMk cId="819195511" sldId="668"/>
            <ac:spMk id="75" creationId="{8FAA0679-A252-67CB-FF0C-969938D2CF0B}"/>
          </ac:spMkLst>
        </pc:spChg>
        <pc:spChg chg="add mod">
          <ac:chgData name="Selena Yejin Sung" userId="b864b871-800b-42a7-b8a2-f3738796fb63" providerId="ADAL" clId="{EE1C99AE-2E82-40C9-81F5-B0B098F9B163}" dt="2025-03-18T04:42:32.187" v="1573" actId="1038"/>
          <ac:spMkLst>
            <pc:docMk/>
            <pc:sldMk cId="819195511" sldId="668"/>
            <ac:spMk id="76" creationId="{18E6BA88-D930-B9F4-05B4-7E05868CE8FC}"/>
          </ac:spMkLst>
        </pc:spChg>
        <pc:spChg chg="add mod">
          <ac:chgData name="Selena Yejin Sung" userId="b864b871-800b-42a7-b8a2-f3738796fb63" providerId="ADAL" clId="{EE1C99AE-2E82-40C9-81F5-B0B098F9B163}" dt="2025-03-18T04:43:31.100" v="1626" actId="1035"/>
          <ac:spMkLst>
            <pc:docMk/>
            <pc:sldMk cId="819195511" sldId="668"/>
            <ac:spMk id="77" creationId="{9C371D07-BBB7-2444-97D1-0FEDDDF2E7C0}"/>
          </ac:spMkLst>
        </pc:spChg>
        <pc:spChg chg="add mod">
          <ac:chgData name="Selena Yejin Sung" userId="b864b871-800b-42a7-b8a2-f3738796fb63" providerId="ADAL" clId="{EE1C99AE-2E82-40C9-81F5-B0B098F9B163}" dt="2025-03-18T04:42:56.564" v="1604" actId="1037"/>
          <ac:spMkLst>
            <pc:docMk/>
            <pc:sldMk cId="819195511" sldId="668"/>
            <ac:spMk id="78" creationId="{132FF52E-0F92-FE68-EF65-818CB030255B}"/>
          </ac:spMkLst>
        </pc:spChg>
        <pc:spChg chg="add mod">
          <ac:chgData name="Selena Yejin Sung" userId="b864b871-800b-42a7-b8a2-f3738796fb63" providerId="ADAL" clId="{EE1C99AE-2E82-40C9-81F5-B0B098F9B163}" dt="2025-03-18T04:43:07.594" v="1614" actId="1037"/>
          <ac:spMkLst>
            <pc:docMk/>
            <pc:sldMk cId="819195511" sldId="668"/>
            <ac:spMk id="79" creationId="{DCE7DFA3-2042-F1D6-9A3B-DD897140B6CD}"/>
          </ac:spMkLst>
        </pc:spChg>
        <pc:spChg chg="add mod">
          <ac:chgData name="Selena Yejin Sung" userId="b864b871-800b-42a7-b8a2-f3738796fb63" providerId="ADAL" clId="{EE1C99AE-2E82-40C9-81F5-B0B098F9B163}" dt="2025-03-18T04:43:16.966" v="1620" actId="20577"/>
          <ac:spMkLst>
            <pc:docMk/>
            <pc:sldMk cId="819195511" sldId="668"/>
            <ac:spMk id="80" creationId="{79CEB1A2-5C30-8244-5AA7-6BE94B2BEC49}"/>
          </ac:spMkLst>
        </pc:spChg>
        <pc:spChg chg="add mod">
          <ac:chgData name="Selena Yejin Sung" userId="b864b871-800b-42a7-b8a2-f3738796fb63" providerId="ADAL" clId="{EE1C99AE-2E82-40C9-81F5-B0B098F9B163}" dt="2025-03-18T04:43:25.972" v="1623" actId="20577"/>
          <ac:spMkLst>
            <pc:docMk/>
            <pc:sldMk cId="819195511" sldId="668"/>
            <ac:spMk id="81" creationId="{A77CFA6D-7D53-1E90-404D-E5F905D16E6F}"/>
          </ac:spMkLst>
        </pc:spChg>
        <pc:spChg chg="add mod">
          <ac:chgData name="Selena Yejin Sung" userId="b864b871-800b-42a7-b8a2-f3738796fb63" providerId="ADAL" clId="{EE1C99AE-2E82-40C9-81F5-B0B098F9B163}" dt="2025-03-18T04:43:48.493" v="1647" actId="1037"/>
          <ac:spMkLst>
            <pc:docMk/>
            <pc:sldMk cId="819195511" sldId="668"/>
            <ac:spMk id="82" creationId="{A21EC69D-322A-1EFA-DAA6-92B2B6EACECB}"/>
          </ac:spMkLst>
        </pc:spChg>
        <pc:spChg chg="add mod">
          <ac:chgData name="Selena Yejin Sung" userId="b864b871-800b-42a7-b8a2-f3738796fb63" providerId="ADAL" clId="{EE1C99AE-2E82-40C9-81F5-B0B098F9B163}" dt="2025-03-18T04:43:59.454" v="1653" actId="20577"/>
          <ac:spMkLst>
            <pc:docMk/>
            <pc:sldMk cId="819195511" sldId="668"/>
            <ac:spMk id="83" creationId="{4171AA3E-82AE-DFDF-465E-F2337856F934}"/>
          </ac:spMkLst>
        </pc:spChg>
        <pc:spChg chg="add mod">
          <ac:chgData name="Selena Yejin Sung" userId="b864b871-800b-42a7-b8a2-f3738796fb63" providerId="ADAL" clId="{EE1C99AE-2E82-40C9-81F5-B0B098F9B163}" dt="2025-03-18T04:44:11.976" v="1673" actId="1038"/>
          <ac:spMkLst>
            <pc:docMk/>
            <pc:sldMk cId="819195511" sldId="668"/>
            <ac:spMk id="84" creationId="{688535A1-6C8C-FFCD-D1CB-4622EA82A54A}"/>
          </ac:spMkLst>
        </pc:spChg>
        <pc:spChg chg="add mod">
          <ac:chgData name="Selena Yejin Sung" userId="b864b871-800b-42a7-b8a2-f3738796fb63" providerId="ADAL" clId="{EE1C99AE-2E82-40C9-81F5-B0B098F9B163}" dt="2025-03-18T04:44:20.721" v="1684" actId="1037"/>
          <ac:spMkLst>
            <pc:docMk/>
            <pc:sldMk cId="819195511" sldId="668"/>
            <ac:spMk id="85" creationId="{AB91A5B4-E544-DE70-F2C0-C945BF9EF1C0}"/>
          </ac:spMkLst>
        </pc:spChg>
        <pc:spChg chg="add mod">
          <ac:chgData name="Selena Yejin Sung" userId="b864b871-800b-42a7-b8a2-f3738796fb63" providerId="ADAL" clId="{EE1C99AE-2E82-40C9-81F5-B0B098F9B163}" dt="2025-03-18T04:44:37.398" v="1697" actId="1037"/>
          <ac:spMkLst>
            <pc:docMk/>
            <pc:sldMk cId="819195511" sldId="668"/>
            <ac:spMk id="86" creationId="{85BBD890-D0C1-6E79-4D14-4789C9849F0D}"/>
          </ac:spMkLst>
        </pc:spChg>
        <pc:spChg chg="add mod">
          <ac:chgData name="Selena Yejin Sung" userId="b864b871-800b-42a7-b8a2-f3738796fb63" providerId="ADAL" clId="{EE1C99AE-2E82-40C9-81F5-B0B098F9B163}" dt="2025-03-18T04:44:54.985" v="1719" actId="1037"/>
          <ac:spMkLst>
            <pc:docMk/>
            <pc:sldMk cId="819195511" sldId="668"/>
            <ac:spMk id="87" creationId="{2A89363F-2962-56AA-7BC9-76F7ED5D3FAC}"/>
          </ac:spMkLst>
        </pc:spChg>
        <pc:spChg chg="add mod">
          <ac:chgData name="Selena Yejin Sung" userId="b864b871-800b-42a7-b8a2-f3738796fb63" providerId="ADAL" clId="{EE1C99AE-2E82-40C9-81F5-B0B098F9B163}" dt="2025-03-18T04:45:03.367" v="1730" actId="1037"/>
          <ac:spMkLst>
            <pc:docMk/>
            <pc:sldMk cId="819195511" sldId="668"/>
            <ac:spMk id="88" creationId="{D71A47D8-FBAB-3122-CF08-516119CDB861}"/>
          </ac:spMkLst>
        </pc:spChg>
        <pc:spChg chg="add mod">
          <ac:chgData name="Selena Yejin Sung" userId="b864b871-800b-42a7-b8a2-f3738796fb63" providerId="ADAL" clId="{EE1C99AE-2E82-40C9-81F5-B0B098F9B163}" dt="2025-03-18T04:45:16.014" v="1746" actId="1038"/>
          <ac:spMkLst>
            <pc:docMk/>
            <pc:sldMk cId="819195511" sldId="668"/>
            <ac:spMk id="89" creationId="{0A858381-5FD9-9BED-C4A3-350774D9756E}"/>
          </ac:spMkLst>
        </pc:spChg>
        <pc:spChg chg="add mod">
          <ac:chgData name="Selena Yejin Sung" userId="b864b871-800b-42a7-b8a2-f3738796fb63" providerId="ADAL" clId="{EE1C99AE-2E82-40C9-81F5-B0B098F9B163}" dt="2025-03-18T04:45:24.235" v="1750" actId="20577"/>
          <ac:spMkLst>
            <pc:docMk/>
            <pc:sldMk cId="819195511" sldId="668"/>
            <ac:spMk id="90" creationId="{DDFFEC1A-B058-5557-FF50-2B1758FE206C}"/>
          </ac:spMkLst>
        </pc:spChg>
        <pc:spChg chg="add mod">
          <ac:chgData name="Selena Yejin Sung" userId="b864b871-800b-42a7-b8a2-f3738796fb63" providerId="ADAL" clId="{EE1C99AE-2E82-40C9-81F5-B0B098F9B163}" dt="2025-03-18T04:45:31.360" v="1753" actId="20577"/>
          <ac:spMkLst>
            <pc:docMk/>
            <pc:sldMk cId="819195511" sldId="668"/>
            <ac:spMk id="91" creationId="{F3E53401-4868-B09F-FA93-339D806AA026}"/>
          </ac:spMkLst>
        </pc:spChg>
        <pc:spChg chg="add mod">
          <ac:chgData name="Selena Yejin Sung" userId="b864b871-800b-42a7-b8a2-f3738796fb63" providerId="ADAL" clId="{EE1C99AE-2E82-40C9-81F5-B0B098F9B163}" dt="2025-03-18T04:46:00.842" v="1772" actId="1076"/>
          <ac:spMkLst>
            <pc:docMk/>
            <pc:sldMk cId="819195511" sldId="668"/>
            <ac:spMk id="92" creationId="{C7F7F86F-9453-55A9-32EF-D47E620410BA}"/>
          </ac:spMkLst>
        </pc:spChg>
        <pc:spChg chg="add mod">
          <ac:chgData name="Selena Yejin Sung" userId="b864b871-800b-42a7-b8a2-f3738796fb63" providerId="ADAL" clId="{EE1C99AE-2E82-40C9-81F5-B0B098F9B163}" dt="2025-03-18T04:46:09.894" v="1781" actId="1038"/>
          <ac:spMkLst>
            <pc:docMk/>
            <pc:sldMk cId="819195511" sldId="668"/>
            <ac:spMk id="93" creationId="{B7DBCFB9-6DAC-9C7D-CF17-54864E52E9C1}"/>
          </ac:spMkLst>
        </pc:spChg>
        <pc:spChg chg="add mod">
          <ac:chgData name="Selena Yejin Sung" userId="b864b871-800b-42a7-b8a2-f3738796fb63" providerId="ADAL" clId="{EE1C99AE-2E82-40C9-81F5-B0B098F9B163}" dt="2025-03-18T04:46:23.409" v="1791" actId="1037"/>
          <ac:spMkLst>
            <pc:docMk/>
            <pc:sldMk cId="819195511" sldId="668"/>
            <ac:spMk id="94" creationId="{9CA03F38-070B-42BD-117C-36CA3BF5B871}"/>
          </ac:spMkLst>
        </pc:spChg>
        <pc:spChg chg="add mod">
          <ac:chgData name="Selena Yejin Sung" userId="b864b871-800b-42a7-b8a2-f3738796fb63" providerId="ADAL" clId="{EE1C99AE-2E82-40C9-81F5-B0B098F9B163}" dt="2025-03-18T04:46:31.822" v="1795" actId="20577"/>
          <ac:spMkLst>
            <pc:docMk/>
            <pc:sldMk cId="819195511" sldId="668"/>
            <ac:spMk id="95" creationId="{FC011581-207E-11F6-504C-BBBD6B597034}"/>
          </ac:spMkLst>
        </pc:spChg>
        <pc:spChg chg="add mod">
          <ac:chgData name="Selena Yejin Sung" userId="b864b871-800b-42a7-b8a2-f3738796fb63" providerId="ADAL" clId="{EE1C99AE-2E82-40C9-81F5-B0B098F9B163}" dt="2025-03-18T04:46:43.185" v="1807" actId="1037"/>
          <ac:spMkLst>
            <pc:docMk/>
            <pc:sldMk cId="819195511" sldId="668"/>
            <ac:spMk id="96" creationId="{6B9F1062-3CC5-F9F6-EF20-B67782BBCA74}"/>
          </ac:spMkLst>
        </pc:spChg>
        <pc:spChg chg="add mod">
          <ac:chgData name="Selena Yejin Sung" userId="b864b871-800b-42a7-b8a2-f3738796fb63" providerId="ADAL" clId="{EE1C99AE-2E82-40C9-81F5-B0B098F9B163}" dt="2025-03-18T04:47:32.100" v="1823" actId="1037"/>
          <ac:spMkLst>
            <pc:docMk/>
            <pc:sldMk cId="819195511" sldId="668"/>
            <ac:spMk id="97" creationId="{56085E7E-F6E8-D1D3-162A-A2EEC0890A33}"/>
          </ac:spMkLst>
        </pc:spChg>
        <pc:spChg chg="add mod">
          <ac:chgData name="Selena Yejin Sung" userId="b864b871-800b-42a7-b8a2-f3738796fb63" providerId="ADAL" clId="{EE1C99AE-2E82-40C9-81F5-B0B098F9B163}" dt="2025-03-18T04:47:43.269" v="1834" actId="1038"/>
          <ac:spMkLst>
            <pc:docMk/>
            <pc:sldMk cId="819195511" sldId="668"/>
            <ac:spMk id="98" creationId="{9D5010D5-C47D-9F13-1E92-9C70832C42DA}"/>
          </ac:spMkLst>
        </pc:spChg>
        <pc:spChg chg="add mod">
          <ac:chgData name="Selena Yejin Sung" userId="b864b871-800b-42a7-b8a2-f3738796fb63" providerId="ADAL" clId="{EE1C99AE-2E82-40C9-81F5-B0B098F9B163}" dt="2025-03-18T04:47:56.488" v="1847" actId="1037"/>
          <ac:spMkLst>
            <pc:docMk/>
            <pc:sldMk cId="819195511" sldId="668"/>
            <ac:spMk id="99" creationId="{CD10546E-0A29-8A5B-7EB8-77175EF04EAB}"/>
          </ac:spMkLst>
        </pc:spChg>
        <pc:spChg chg="add mod">
          <ac:chgData name="Selena Yejin Sung" userId="b864b871-800b-42a7-b8a2-f3738796fb63" providerId="ADAL" clId="{EE1C99AE-2E82-40C9-81F5-B0B098F9B163}" dt="2025-03-18T04:48:03.975" v="1851" actId="20577"/>
          <ac:spMkLst>
            <pc:docMk/>
            <pc:sldMk cId="819195511" sldId="668"/>
            <ac:spMk id="100" creationId="{7A174CB5-7308-296F-8B67-BCDBF44C6E83}"/>
          </ac:spMkLst>
        </pc:spChg>
        <pc:spChg chg="add mod">
          <ac:chgData name="Selena Yejin Sung" userId="b864b871-800b-42a7-b8a2-f3738796fb63" providerId="ADAL" clId="{EE1C99AE-2E82-40C9-81F5-B0B098F9B163}" dt="2025-03-18T04:48:15.374" v="1866" actId="1038"/>
          <ac:spMkLst>
            <pc:docMk/>
            <pc:sldMk cId="819195511" sldId="668"/>
            <ac:spMk id="101" creationId="{0DBADBB1-E780-6653-B40A-BE019B0FBA20}"/>
          </ac:spMkLst>
        </pc:spChg>
        <pc:spChg chg="add mod">
          <ac:chgData name="Selena Yejin Sung" userId="b864b871-800b-42a7-b8a2-f3738796fb63" providerId="ADAL" clId="{EE1C99AE-2E82-40C9-81F5-B0B098F9B163}" dt="2025-03-18T04:48:24.026" v="1872" actId="20577"/>
          <ac:spMkLst>
            <pc:docMk/>
            <pc:sldMk cId="819195511" sldId="668"/>
            <ac:spMk id="102" creationId="{47BD5276-1F5B-C0CF-ECA5-E83E939A7E60}"/>
          </ac:spMkLst>
        </pc:spChg>
        <pc:spChg chg="add mod">
          <ac:chgData name="Selena Yejin Sung" userId="b864b871-800b-42a7-b8a2-f3738796fb63" providerId="ADAL" clId="{EE1C99AE-2E82-40C9-81F5-B0B098F9B163}" dt="2025-03-18T04:48:38.349" v="1886" actId="1037"/>
          <ac:spMkLst>
            <pc:docMk/>
            <pc:sldMk cId="819195511" sldId="668"/>
            <ac:spMk id="103" creationId="{D700FE71-35F3-B1D4-7FE3-D292FA0BDCA6}"/>
          </ac:spMkLst>
        </pc:spChg>
        <pc:spChg chg="add mod">
          <ac:chgData name="Selena Yejin Sung" userId="b864b871-800b-42a7-b8a2-f3738796fb63" providerId="ADAL" clId="{EE1C99AE-2E82-40C9-81F5-B0B098F9B163}" dt="2025-03-18T04:48:49.478" v="1894" actId="1038"/>
          <ac:spMkLst>
            <pc:docMk/>
            <pc:sldMk cId="819195511" sldId="668"/>
            <ac:spMk id="104" creationId="{C0DB0AD3-A2C9-85F8-AEF9-E1107C15525F}"/>
          </ac:spMkLst>
        </pc:spChg>
        <pc:spChg chg="add mod">
          <ac:chgData name="Selena Yejin Sung" userId="b864b871-800b-42a7-b8a2-f3738796fb63" providerId="ADAL" clId="{EE1C99AE-2E82-40C9-81F5-B0B098F9B163}" dt="2025-03-18T04:48:59.359" v="1900" actId="20577"/>
          <ac:spMkLst>
            <pc:docMk/>
            <pc:sldMk cId="819195511" sldId="668"/>
            <ac:spMk id="105" creationId="{5A6C3245-7AA1-CFF8-1B00-5305826D7308}"/>
          </ac:spMkLst>
        </pc:spChg>
        <pc:spChg chg="add mod">
          <ac:chgData name="Selena Yejin Sung" userId="b864b871-800b-42a7-b8a2-f3738796fb63" providerId="ADAL" clId="{EE1C99AE-2E82-40C9-81F5-B0B098F9B163}" dt="2025-03-18T04:49:17.590" v="1921" actId="1037"/>
          <ac:spMkLst>
            <pc:docMk/>
            <pc:sldMk cId="819195511" sldId="668"/>
            <ac:spMk id="106" creationId="{E6ADACD1-65D3-984A-A4C1-B0DA00A897F6}"/>
          </ac:spMkLst>
        </pc:spChg>
        <pc:spChg chg="add mod">
          <ac:chgData name="Selena Yejin Sung" userId="b864b871-800b-42a7-b8a2-f3738796fb63" providerId="ADAL" clId="{EE1C99AE-2E82-40C9-81F5-B0B098F9B163}" dt="2025-03-18T04:49:24.263" v="1924" actId="20577"/>
          <ac:spMkLst>
            <pc:docMk/>
            <pc:sldMk cId="819195511" sldId="668"/>
            <ac:spMk id="107" creationId="{2BD4EA86-D909-8775-84EB-71A59E3C8D3D}"/>
          </ac:spMkLst>
        </pc:spChg>
        <pc:spChg chg="add mod">
          <ac:chgData name="Selena Yejin Sung" userId="b864b871-800b-42a7-b8a2-f3738796fb63" providerId="ADAL" clId="{EE1C99AE-2E82-40C9-81F5-B0B098F9B163}" dt="2025-03-18T04:49:37.763" v="1943" actId="1038"/>
          <ac:spMkLst>
            <pc:docMk/>
            <pc:sldMk cId="819195511" sldId="668"/>
            <ac:spMk id="108" creationId="{5B141A55-80F6-6F36-8983-6125B211E643}"/>
          </ac:spMkLst>
        </pc:spChg>
        <pc:spChg chg="add mod">
          <ac:chgData name="Selena Yejin Sung" userId="b864b871-800b-42a7-b8a2-f3738796fb63" providerId="ADAL" clId="{EE1C99AE-2E82-40C9-81F5-B0B098F9B163}" dt="2025-03-18T04:49:48.390" v="1955" actId="1037"/>
          <ac:spMkLst>
            <pc:docMk/>
            <pc:sldMk cId="819195511" sldId="668"/>
            <ac:spMk id="109" creationId="{61CAA7E3-BE63-12DC-FC71-E3369FE3CC68}"/>
          </ac:spMkLst>
        </pc:spChg>
        <pc:spChg chg="add mod">
          <ac:chgData name="Selena Yejin Sung" userId="b864b871-800b-42a7-b8a2-f3738796fb63" providerId="ADAL" clId="{EE1C99AE-2E82-40C9-81F5-B0B098F9B163}" dt="2025-03-18T04:50:01.036" v="1965" actId="1038"/>
          <ac:spMkLst>
            <pc:docMk/>
            <pc:sldMk cId="819195511" sldId="668"/>
            <ac:spMk id="110" creationId="{40BBBE1B-5A1B-9D30-286D-D2D9D8262DFA}"/>
          </ac:spMkLst>
        </pc:spChg>
        <pc:spChg chg="add mod">
          <ac:chgData name="Selena Yejin Sung" userId="b864b871-800b-42a7-b8a2-f3738796fb63" providerId="ADAL" clId="{EE1C99AE-2E82-40C9-81F5-B0B098F9B163}" dt="2025-03-18T04:50:14.386" v="1970" actId="1037"/>
          <ac:spMkLst>
            <pc:docMk/>
            <pc:sldMk cId="819195511" sldId="668"/>
            <ac:spMk id="111" creationId="{F5FC5FC2-2916-C277-B3C0-ACE9ED9AC0B7}"/>
          </ac:spMkLst>
        </pc:spChg>
        <pc:spChg chg="add mod">
          <ac:chgData name="Selena Yejin Sung" userId="b864b871-800b-42a7-b8a2-f3738796fb63" providerId="ADAL" clId="{EE1C99AE-2E82-40C9-81F5-B0B098F9B163}" dt="2025-03-18T04:50:23.264" v="1974" actId="20577"/>
          <ac:spMkLst>
            <pc:docMk/>
            <pc:sldMk cId="819195511" sldId="668"/>
            <ac:spMk id="112" creationId="{80D90E81-1E48-20C8-E925-9E103FA5CD02}"/>
          </ac:spMkLst>
        </pc:spChg>
        <pc:spChg chg="add mod">
          <ac:chgData name="Selena Yejin Sung" userId="b864b871-800b-42a7-b8a2-f3738796fb63" providerId="ADAL" clId="{EE1C99AE-2E82-40C9-81F5-B0B098F9B163}" dt="2025-03-18T04:50:37.980" v="1986" actId="1036"/>
          <ac:spMkLst>
            <pc:docMk/>
            <pc:sldMk cId="819195511" sldId="668"/>
            <ac:spMk id="113" creationId="{ECC91415-7758-9FCF-8C29-781E67E19412}"/>
          </ac:spMkLst>
        </pc:spChg>
        <pc:spChg chg="add mod">
          <ac:chgData name="Selena Yejin Sung" userId="b864b871-800b-42a7-b8a2-f3738796fb63" providerId="ADAL" clId="{EE1C99AE-2E82-40C9-81F5-B0B098F9B163}" dt="2025-03-18T04:50:45.432" v="1990" actId="20577"/>
          <ac:spMkLst>
            <pc:docMk/>
            <pc:sldMk cId="819195511" sldId="668"/>
            <ac:spMk id="114" creationId="{D3FCF2F8-CE76-683E-3C07-5FEF6053B926}"/>
          </ac:spMkLst>
        </pc:spChg>
        <pc:spChg chg="add mod">
          <ac:chgData name="Selena Yejin Sung" userId="b864b871-800b-42a7-b8a2-f3738796fb63" providerId="ADAL" clId="{EE1C99AE-2E82-40C9-81F5-B0B098F9B163}" dt="2025-03-18T04:50:56.400" v="2005" actId="1037"/>
          <ac:spMkLst>
            <pc:docMk/>
            <pc:sldMk cId="819195511" sldId="668"/>
            <ac:spMk id="115" creationId="{0C5160F1-C4FE-8EBD-FB0C-E01350388239}"/>
          </ac:spMkLst>
        </pc:spChg>
        <pc:spChg chg="add mod">
          <ac:chgData name="Selena Yejin Sung" userId="b864b871-800b-42a7-b8a2-f3738796fb63" providerId="ADAL" clId="{EE1C99AE-2E82-40C9-81F5-B0B098F9B163}" dt="2025-03-18T04:51:08.241" v="2018" actId="1037"/>
          <ac:spMkLst>
            <pc:docMk/>
            <pc:sldMk cId="819195511" sldId="668"/>
            <ac:spMk id="116" creationId="{631A85C8-2436-E2B2-12CD-A88DA970C337}"/>
          </ac:spMkLst>
        </pc:spChg>
        <pc:spChg chg="add mod">
          <ac:chgData name="Selena Yejin Sung" userId="b864b871-800b-42a7-b8a2-f3738796fb63" providerId="ADAL" clId="{EE1C99AE-2E82-40C9-81F5-B0B098F9B163}" dt="2025-03-18T04:51:21.398" v="2031" actId="1038"/>
          <ac:spMkLst>
            <pc:docMk/>
            <pc:sldMk cId="819195511" sldId="668"/>
            <ac:spMk id="117" creationId="{0E85D388-994C-0AE1-948C-9D2C318621E8}"/>
          </ac:spMkLst>
        </pc:spChg>
        <pc:spChg chg="add mod">
          <ac:chgData name="Selena Yejin Sung" userId="b864b871-800b-42a7-b8a2-f3738796fb63" providerId="ADAL" clId="{EE1C99AE-2E82-40C9-81F5-B0B098F9B163}" dt="2025-03-18T04:51:33.475" v="2051" actId="1037"/>
          <ac:spMkLst>
            <pc:docMk/>
            <pc:sldMk cId="819195511" sldId="668"/>
            <ac:spMk id="118" creationId="{08BB4ED0-645F-1CA3-7BE4-27D95A095A75}"/>
          </ac:spMkLst>
        </pc:spChg>
        <pc:spChg chg="add mod">
          <ac:chgData name="Selena Yejin Sung" userId="b864b871-800b-42a7-b8a2-f3738796fb63" providerId="ADAL" clId="{EE1C99AE-2E82-40C9-81F5-B0B098F9B163}" dt="2025-03-18T05:27:03.158" v="2442" actId="1038"/>
          <ac:spMkLst>
            <pc:docMk/>
            <pc:sldMk cId="819195511" sldId="668"/>
            <ac:spMk id="119" creationId="{0944B626-56F3-740E-65CB-58CC73124914}"/>
          </ac:spMkLst>
        </pc:spChg>
        <pc:spChg chg="add mod">
          <ac:chgData name="Selena Yejin Sung" userId="b864b871-800b-42a7-b8a2-f3738796fb63" providerId="ADAL" clId="{EE1C99AE-2E82-40C9-81F5-B0B098F9B163}" dt="2025-03-18T04:51:53.685" v="2079" actId="1038"/>
          <ac:spMkLst>
            <pc:docMk/>
            <pc:sldMk cId="819195511" sldId="668"/>
            <ac:spMk id="120" creationId="{A37337E5-2E55-BEE6-62A0-6D078999BD97}"/>
          </ac:spMkLst>
        </pc:spChg>
        <pc:spChg chg="add mod">
          <ac:chgData name="Selena Yejin Sung" userId="b864b871-800b-42a7-b8a2-f3738796fb63" providerId="ADAL" clId="{EE1C99AE-2E82-40C9-81F5-B0B098F9B163}" dt="2025-03-18T04:52:03.916" v="2092" actId="1037"/>
          <ac:spMkLst>
            <pc:docMk/>
            <pc:sldMk cId="819195511" sldId="668"/>
            <ac:spMk id="121" creationId="{12A4EE03-8449-C911-7D57-571EF4BDDF16}"/>
          </ac:spMkLst>
        </pc:spChg>
        <pc:spChg chg="add mod">
          <ac:chgData name="Selena Yejin Sung" userId="b864b871-800b-42a7-b8a2-f3738796fb63" providerId="ADAL" clId="{EE1C99AE-2E82-40C9-81F5-B0B098F9B163}" dt="2025-03-18T05:30:04.687" v="2565" actId="1038"/>
          <ac:spMkLst>
            <pc:docMk/>
            <pc:sldMk cId="819195511" sldId="668"/>
            <ac:spMk id="122" creationId="{4D5EEC02-2845-2B91-08F8-DBFE03B87300}"/>
          </ac:spMkLst>
        </pc:spChg>
        <pc:spChg chg="add mod">
          <ac:chgData name="Selena Yejin Sung" userId="b864b871-800b-42a7-b8a2-f3738796fb63" providerId="ADAL" clId="{EE1C99AE-2E82-40C9-81F5-B0B098F9B163}" dt="2025-03-18T04:52:30.667" v="2118" actId="1037"/>
          <ac:spMkLst>
            <pc:docMk/>
            <pc:sldMk cId="819195511" sldId="668"/>
            <ac:spMk id="123" creationId="{C3CBF175-9467-815B-E5BF-4C1C1C909DE6}"/>
          </ac:spMkLst>
        </pc:spChg>
        <pc:spChg chg="add mod">
          <ac:chgData name="Selena Yejin Sung" userId="b864b871-800b-42a7-b8a2-f3738796fb63" providerId="ADAL" clId="{EE1C99AE-2E82-40C9-81F5-B0B098F9B163}" dt="2025-03-18T05:31:32.907" v="2625" actId="1038"/>
          <ac:spMkLst>
            <pc:docMk/>
            <pc:sldMk cId="819195511" sldId="668"/>
            <ac:spMk id="124" creationId="{B9DB176F-A1F3-F6A6-8980-7C6C44AAA979}"/>
          </ac:spMkLst>
        </pc:spChg>
        <pc:spChg chg="add mod">
          <ac:chgData name="Selena Yejin Sung" userId="b864b871-800b-42a7-b8a2-f3738796fb63" providerId="ADAL" clId="{EE1C99AE-2E82-40C9-81F5-B0B098F9B163}" dt="2025-03-18T04:52:57.572" v="2152" actId="1037"/>
          <ac:spMkLst>
            <pc:docMk/>
            <pc:sldMk cId="819195511" sldId="668"/>
            <ac:spMk id="125" creationId="{361C2C4F-1DBA-91E6-F802-2F6C1DAF9B35}"/>
          </ac:spMkLst>
        </pc:spChg>
        <pc:spChg chg="add mod">
          <ac:chgData name="Selena Yejin Sung" userId="b864b871-800b-42a7-b8a2-f3738796fb63" providerId="ADAL" clId="{EE1C99AE-2E82-40C9-81F5-B0B098F9B163}" dt="2025-03-18T05:34:43.944" v="2757" actId="1037"/>
          <ac:spMkLst>
            <pc:docMk/>
            <pc:sldMk cId="819195511" sldId="668"/>
            <ac:spMk id="126" creationId="{E198FCCA-802C-14F3-0606-A9164BEA1DD7}"/>
          </ac:spMkLst>
        </pc:spChg>
        <pc:spChg chg="add mod">
          <ac:chgData name="Selena Yejin Sung" userId="b864b871-800b-42a7-b8a2-f3738796fb63" providerId="ADAL" clId="{EE1C99AE-2E82-40C9-81F5-B0B098F9B163}" dt="2025-03-18T04:53:22.706" v="2166" actId="1037"/>
          <ac:spMkLst>
            <pc:docMk/>
            <pc:sldMk cId="819195511" sldId="668"/>
            <ac:spMk id="127" creationId="{9745E3C0-51E7-80F8-E5C3-707AEE07A3E6}"/>
          </ac:spMkLst>
        </pc:spChg>
        <pc:spChg chg="add mod">
          <ac:chgData name="Selena Yejin Sung" userId="b864b871-800b-42a7-b8a2-f3738796fb63" providerId="ADAL" clId="{EE1C99AE-2E82-40C9-81F5-B0B098F9B163}" dt="2025-03-18T04:53:33.180" v="2182" actId="1037"/>
          <ac:spMkLst>
            <pc:docMk/>
            <pc:sldMk cId="819195511" sldId="668"/>
            <ac:spMk id="128" creationId="{56A11DFF-B6A7-FC01-0EC5-B9E1DD9AB547}"/>
          </ac:spMkLst>
        </pc:spChg>
        <pc:spChg chg="add del mod">
          <ac:chgData name="Selena Yejin Sung" userId="b864b871-800b-42a7-b8a2-f3738796fb63" providerId="ADAL" clId="{EE1C99AE-2E82-40C9-81F5-B0B098F9B163}" dt="2025-03-18T05:08:01.239" v="2184" actId="478"/>
          <ac:spMkLst>
            <pc:docMk/>
            <pc:sldMk cId="819195511" sldId="668"/>
            <ac:spMk id="129" creationId="{6B7F82D0-D840-BD97-7070-AD93AA7AEDC4}"/>
          </ac:spMkLst>
        </pc:spChg>
        <pc:spChg chg="add mod">
          <ac:chgData name="Selena Yejin Sung" userId="b864b871-800b-42a7-b8a2-f3738796fb63" providerId="ADAL" clId="{EE1C99AE-2E82-40C9-81F5-B0B098F9B163}" dt="2025-03-18T05:23:43.616" v="2218" actId="20577"/>
          <ac:spMkLst>
            <pc:docMk/>
            <pc:sldMk cId="819195511" sldId="668"/>
            <ac:spMk id="130" creationId="{AF9A1D12-93C3-EB7B-831F-AE3EE00B2A47}"/>
          </ac:spMkLst>
        </pc:spChg>
        <pc:spChg chg="add del mod">
          <ac:chgData name="Selena Yejin Sung" userId="b864b871-800b-42a7-b8a2-f3738796fb63" providerId="ADAL" clId="{EE1C99AE-2E82-40C9-81F5-B0B098F9B163}" dt="2025-03-18T05:23:47.615" v="2219" actId="478"/>
          <ac:spMkLst>
            <pc:docMk/>
            <pc:sldMk cId="819195511" sldId="668"/>
            <ac:spMk id="131" creationId="{206CD95A-05D8-49AE-DC1E-4FCB46ECAE33}"/>
          </ac:spMkLst>
        </pc:spChg>
        <pc:spChg chg="add mod">
          <ac:chgData name="Selena Yejin Sung" userId="b864b871-800b-42a7-b8a2-f3738796fb63" providerId="ADAL" clId="{EE1C99AE-2E82-40C9-81F5-B0B098F9B163}" dt="2025-03-18T05:23:52.662" v="2256" actId="1036"/>
          <ac:spMkLst>
            <pc:docMk/>
            <pc:sldMk cId="819195511" sldId="668"/>
            <ac:spMk id="132" creationId="{FF93A74F-E2BA-EC91-E68A-7E2A13EA5699}"/>
          </ac:spMkLst>
        </pc:spChg>
        <pc:spChg chg="add mod">
          <ac:chgData name="Selena Yejin Sung" userId="b864b871-800b-42a7-b8a2-f3738796fb63" providerId="ADAL" clId="{EE1C99AE-2E82-40C9-81F5-B0B098F9B163}" dt="2025-03-18T05:24:05.984" v="2269" actId="1038"/>
          <ac:spMkLst>
            <pc:docMk/>
            <pc:sldMk cId="819195511" sldId="668"/>
            <ac:spMk id="133" creationId="{350D9ED5-27EB-915F-1BED-3AB7CAC4DF8B}"/>
          </ac:spMkLst>
        </pc:spChg>
        <pc:spChg chg="add mod">
          <ac:chgData name="Selena Yejin Sung" userId="b864b871-800b-42a7-b8a2-f3738796fb63" providerId="ADAL" clId="{EE1C99AE-2E82-40C9-81F5-B0B098F9B163}" dt="2025-03-18T05:24:26.885" v="2284" actId="1037"/>
          <ac:spMkLst>
            <pc:docMk/>
            <pc:sldMk cId="819195511" sldId="668"/>
            <ac:spMk id="134" creationId="{4368C2AF-28D9-28FC-A13A-2B5F01398505}"/>
          </ac:spMkLst>
        </pc:spChg>
        <pc:spChg chg="add mod">
          <ac:chgData name="Selena Yejin Sung" userId="b864b871-800b-42a7-b8a2-f3738796fb63" providerId="ADAL" clId="{EE1C99AE-2E82-40C9-81F5-B0B098F9B163}" dt="2025-03-18T05:24:48.955" v="2299" actId="1037"/>
          <ac:spMkLst>
            <pc:docMk/>
            <pc:sldMk cId="819195511" sldId="668"/>
            <ac:spMk id="135" creationId="{EB7B5056-3D77-B8B2-9554-60F924695DF6}"/>
          </ac:spMkLst>
        </pc:spChg>
        <pc:spChg chg="add mod">
          <ac:chgData name="Selena Yejin Sung" userId="b864b871-800b-42a7-b8a2-f3738796fb63" providerId="ADAL" clId="{EE1C99AE-2E82-40C9-81F5-B0B098F9B163}" dt="2025-03-18T05:24:59.935" v="2314" actId="1037"/>
          <ac:spMkLst>
            <pc:docMk/>
            <pc:sldMk cId="819195511" sldId="668"/>
            <ac:spMk id="136" creationId="{B442049D-1ED1-7DD8-3D74-5DB905F38C65}"/>
          </ac:spMkLst>
        </pc:spChg>
        <pc:spChg chg="add mod">
          <ac:chgData name="Selena Yejin Sung" userId="b864b871-800b-42a7-b8a2-f3738796fb63" providerId="ADAL" clId="{EE1C99AE-2E82-40C9-81F5-B0B098F9B163}" dt="2025-03-18T05:25:08.739" v="2325" actId="1037"/>
          <ac:spMkLst>
            <pc:docMk/>
            <pc:sldMk cId="819195511" sldId="668"/>
            <ac:spMk id="137" creationId="{B618B0BA-F073-25C4-7785-521D8B6B3072}"/>
          </ac:spMkLst>
        </pc:spChg>
        <pc:spChg chg="add mod">
          <ac:chgData name="Selena Yejin Sung" userId="b864b871-800b-42a7-b8a2-f3738796fb63" providerId="ADAL" clId="{EE1C99AE-2E82-40C9-81F5-B0B098F9B163}" dt="2025-03-18T05:25:23.641" v="2339" actId="1037"/>
          <ac:spMkLst>
            <pc:docMk/>
            <pc:sldMk cId="819195511" sldId="668"/>
            <ac:spMk id="138" creationId="{1B9EF2A2-B8F0-494B-45D3-9B90FC89F60F}"/>
          </ac:spMkLst>
        </pc:spChg>
        <pc:spChg chg="add mod">
          <ac:chgData name="Selena Yejin Sung" userId="b864b871-800b-42a7-b8a2-f3738796fb63" providerId="ADAL" clId="{EE1C99AE-2E82-40C9-81F5-B0B098F9B163}" dt="2025-03-18T05:25:39.162" v="2351" actId="1037"/>
          <ac:spMkLst>
            <pc:docMk/>
            <pc:sldMk cId="819195511" sldId="668"/>
            <ac:spMk id="139" creationId="{5D3932FE-3913-BB1B-3070-84681861DB5F}"/>
          </ac:spMkLst>
        </pc:spChg>
        <pc:spChg chg="add mod">
          <ac:chgData name="Selena Yejin Sung" userId="b864b871-800b-42a7-b8a2-f3738796fb63" providerId="ADAL" clId="{EE1C99AE-2E82-40C9-81F5-B0B098F9B163}" dt="2025-03-18T05:26:18.093" v="2392" actId="20577"/>
          <ac:spMkLst>
            <pc:docMk/>
            <pc:sldMk cId="819195511" sldId="668"/>
            <ac:spMk id="140" creationId="{95378512-D5B0-694C-DDEF-888726EA86D3}"/>
          </ac:spMkLst>
        </pc:spChg>
        <pc:spChg chg="add mod">
          <ac:chgData name="Selena Yejin Sung" userId="b864b871-800b-42a7-b8a2-f3738796fb63" providerId="ADAL" clId="{EE1C99AE-2E82-40C9-81F5-B0B098F9B163}" dt="2025-03-18T05:26:27.650" v="2412" actId="1038"/>
          <ac:spMkLst>
            <pc:docMk/>
            <pc:sldMk cId="819195511" sldId="668"/>
            <ac:spMk id="141" creationId="{6E72AA43-7DDD-378A-A575-A3AA20A69CF9}"/>
          </ac:spMkLst>
        </pc:spChg>
        <pc:spChg chg="add mod">
          <ac:chgData name="Selena Yejin Sung" userId="b864b871-800b-42a7-b8a2-f3738796fb63" providerId="ADAL" clId="{EE1C99AE-2E82-40C9-81F5-B0B098F9B163}" dt="2025-03-18T05:26:58.186" v="2436" actId="1038"/>
          <ac:spMkLst>
            <pc:docMk/>
            <pc:sldMk cId="819195511" sldId="668"/>
            <ac:spMk id="142" creationId="{6F2787E2-257E-9C42-E312-73F3FEE6518F}"/>
          </ac:spMkLst>
        </pc:spChg>
        <pc:spChg chg="add mod">
          <ac:chgData name="Selena Yejin Sung" userId="b864b871-800b-42a7-b8a2-f3738796fb63" providerId="ADAL" clId="{EE1C99AE-2E82-40C9-81F5-B0B098F9B163}" dt="2025-03-18T05:27:32.777" v="2446" actId="20577"/>
          <ac:spMkLst>
            <pc:docMk/>
            <pc:sldMk cId="819195511" sldId="668"/>
            <ac:spMk id="143" creationId="{E2355F1B-485B-9EF6-6CEE-CCBEC563D322}"/>
          </ac:spMkLst>
        </pc:spChg>
        <pc:spChg chg="add mod">
          <ac:chgData name="Selena Yejin Sung" userId="b864b871-800b-42a7-b8a2-f3738796fb63" providerId="ADAL" clId="{EE1C99AE-2E82-40C9-81F5-B0B098F9B163}" dt="2025-03-18T05:27:44.291" v="2462" actId="1037"/>
          <ac:spMkLst>
            <pc:docMk/>
            <pc:sldMk cId="819195511" sldId="668"/>
            <ac:spMk id="144" creationId="{9CFE7036-2ED6-8BD5-A88A-FDC7F8513060}"/>
          </ac:spMkLst>
        </pc:spChg>
        <pc:spChg chg="add mod">
          <ac:chgData name="Selena Yejin Sung" userId="b864b871-800b-42a7-b8a2-f3738796fb63" providerId="ADAL" clId="{EE1C99AE-2E82-40C9-81F5-B0B098F9B163}" dt="2025-03-18T05:27:50.436" v="2466" actId="20577"/>
          <ac:spMkLst>
            <pc:docMk/>
            <pc:sldMk cId="819195511" sldId="668"/>
            <ac:spMk id="145" creationId="{C9496F5E-ED8A-3F64-B5C7-F30714A18E3A}"/>
          </ac:spMkLst>
        </pc:spChg>
        <pc:spChg chg="add mod">
          <ac:chgData name="Selena Yejin Sung" userId="b864b871-800b-42a7-b8a2-f3738796fb63" providerId="ADAL" clId="{EE1C99AE-2E82-40C9-81F5-B0B098F9B163}" dt="2025-03-18T05:28:00.613" v="2471" actId="20577"/>
          <ac:spMkLst>
            <pc:docMk/>
            <pc:sldMk cId="819195511" sldId="668"/>
            <ac:spMk id="146" creationId="{3573F5BB-D39B-299D-2DCE-B7FC8843883E}"/>
          </ac:spMkLst>
        </pc:spChg>
        <pc:spChg chg="add mod">
          <ac:chgData name="Selena Yejin Sung" userId="b864b871-800b-42a7-b8a2-f3738796fb63" providerId="ADAL" clId="{EE1C99AE-2E82-40C9-81F5-B0B098F9B163}" dt="2025-03-18T05:28:13.346" v="2485" actId="1038"/>
          <ac:spMkLst>
            <pc:docMk/>
            <pc:sldMk cId="819195511" sldId="668"/>
            <ac:spMk id="147" creationId="{36E4E791-8725-7D2D-5217-B975C65DBCB6}"/>
          </ac:spMkLst>
        </pc:spChg>
        <pc:spChg chg="add mod">
          <ac:chgData name="Selena Yejin Sung" userId="b864b871-800b-42a7-b8a2-f3738796fb63" providerId="ADAL" clId="{EE1C99AE-2E82-40C9-81F5-B0B098F9B163}" dt="2025-03-18T05:28:24.208" v="2498" actId="1037"/>
          <ac:spMkLst>
            <pc:docMk/>
            <pc:sldMk cId="819195511" sldId="668"/>
            <ac:spMk id="148" creationId="{5109ACBA-0597-71B4-D1E8-343918F6AE35}"/>
          </ac:spMkLst>
        </pc:spChg>
        <pc:spChg chg="add mod">
          <ac:chgData name="Selena Yejin Sung" userId="b864b871-800b-42a7-b8a2-f3738796fb63" providerId="ADAL" clId="{EE1C99AE-2E82-40C9-81F5-B0B098F9B163}" dt="2025-03-18T05:28:35.777" v="2509" actId="1037"/>
          <ac:spMkLst>
            <pc:docMk/>
            <pc:sldMk cId="819195511" sldId="668"/>
            <ac:spMk id="149" creationId="{1D2A3C53-5BEB-B54E-8959-014A03FBF410}"/>
          </ac:spMkLst>
        </pc:spChg>
        <pc:spChg chg="add mod">
          <ac:chgData name="Selena Yejin Sung" userId="b864b871-800b-42a7-b8a2-f3738796fb63" providerId="ADAL" clId="{EE1C99AE-2E82-40C9-81F5-B0B098F9B163}" dt="2025-03-18T05:28:41.996" v="2512" actId="1076"/>
          <ac:spMkLst>
            <pc:docMk/>
            <pc:sldMk cId="819195511" sldId="668"/>
            <ac:spMk id="150" creationId="{C6200CE8-070D-3CCB-7D6B-A6584972AC35}"/>
          </ac:spMkLst>
        </pc:spChg>
        <pc:spChg chg="add mod">
          <ac:chgData name="Selena Yejin Sung" userId="b864b871-800b-42a7-b8a2-f3738796fb63" providerId="ADAL" clId="{EE1C99AE-2E82-40C9-81F5-B0B098F9B163}" dt="2025-03-18T05:28:54.365" v="2526" actId="1038"/>
          <ac:spMkLst>
            <pc:docMk/>
            <pc:sldMk cId="819195511" sldId="668"/>
            <ac:spMk id="151" creationId="{75C4BA5F-B548-F69F-52F9-83B236DB0CCE}"/>
          </ac:spMkLst>
        </pc:spChg>
        <pc:spChg chg="add mod">
          <ac:chgData name="Selena Yejin Sung" userId="b864b871-800b-42a7-b8a2-f3738796fb63" providerId="ADAL" clId="{EE1C99AE-2E82-40C9-81F5-B0B098F9B163}" dt="2025-03-18T05:29:39.369" v="2545" actId="1038"/>
          <ac:spMkLst>
            <pc:docMk/>
            <pc:sldMk cId="819195511" sldId="668"/>
            <ac:spMk id="152" creationId="{DE42C015-DD20-B10B-1911-B16B8A1807C0}"/>
          </ac:spMkLst>
        </pc:spChg>
        <pc:spChg chg="add mod">
          <ac:chgData name="Selena Yejin Sung" userId="b864b871-800b-42a7-b8a2-f3738796fb63" providerId="ADAL" clId="{EE1C99AE-2E82-40C9-81F5-B0B098F9B163}" dt="2025-03-18T05:29:42.979" v="2548" actId="20577"/>
          <ac:spMkLst>
            <pc:docMk/>
            <pc:sldMk cId="819195511" sldId="668"/>
            <ac:spMk id="153" creationId="{347DAAB9-0F64-06C8-E0B0-CA9F9F98BD5B}"/>
          </ac:spMkLst>
        </pc:spChg>
        <pc:spChg chg="add mod">
          <ac:chgData name="Selena Yejin Sung" userId="b864b871-800b-42a7-b8a2-f3738796fb63" providerId="ADAL" clId="{EE1C99AE-2E82-40C9-81F5-B0B098F9B163}" dt="2025-03-18T05:30:01.380" v="2559" actId="1038"/>
          <ac:spMkLst>
            <pc:docMk/>
            <pc:sldMk cId="819195511" sldId="668"/>
            <ac:spMk id="154" creationId="{C5142A2D-4966-EABF-19ED-0EF60BADD3FA}"/>
          </ac:spMkLst>
        </pc:spChg>
        <pc:spChg chg="add mod">
          <ac:chgData name="Selena Yejin Sung" userId="b864b871-800b-42a7-b8a2-f3738796fb63" providerId="ADAL" clId="{EE1C99AE-2E82-40C9-81F5-B0B098F9B163}" dt="2025-03-18T05:30:24.032" v="2578" actId="1037"/>
          <ac:spMkLst>
            <pc:docMk/>
            <pc:sldMk cId="819195511" sldId="668"/>
            <ac:spMk id="155" creationId="{39EAF08D-FA4B-12A6-4C38-315BB7F5830F}"/>
          </ac:spMkLst>
        </pc:spChg>
        <pc:spChg chg="add mod">
          <ac:chgData name="Selena Yejin Sung" userId="b864b871-800b-42a7-b8a2-f3738796fb63" providerId="ADAL" clId="{EE1C99AE-2E82-40C9-81F5-B0B098F9B163}" dt="2025-03-18T05:30:36.764" v="2584" actId="20577"/>
          <ac:spMkLst>
            <pc:docMk/>
            <pc:sldMk cId="819195511" sldId="668"/>
            <ac:spMk id="156" creationId="{5EA3BA0D-3075-B39A-E255-E79536079A22}"/>
          </ac:spMkLst>
        </pc:spChg>
        <pc:spChg chg="add mod">
          <ac:chgData name="Selena Yejin Sung" userId="b864b871-800b-42a7-b8a2-f3738796fb63" providerId="ADAL" clId="{EE1C99AE-2E82-40C9-81F5-B0B098F9B163}" dt="2025-03-18T05:30:42.008" v="2586" actId="20577"/>
          <ac:spMkLst>
            <pc:docMk/>
            <pc:sldMk cId="819195511" sldId="668"/>
            <ac:spMk id="157" creationId="{E0D7E7DA-5378-6AB0-4E94-F7E9FDA44152}"/>
          </ac:spMkLst>
        </pc:spChg>
        <pc:spChg chg="add mod">
          <ac:chgData name="Selena Yejin Sung" userId="b864b871-800b-42a7-b8a2-f3738796fb63" providerId="ADAL" clId="{EE1C99AE-2E82-40C9-81F5-B0B098F9B163}" dt="2025-03-18T05:30:51.699" v="2596" actId="1036"/>
          <ac:spMkLst>
            <pc:docMk/>
            <pc:sldMk cId="819195511" sldId="668"/>
            <ac:spMk id="158" creationId="{B25E3399-8010-096F-A3BF-A3EC1558A62E}"/>
          </ac:spMkLst>
        </pc:spChg>
        <pc:spChg chg="add mod">
          <ac:chgData name="Selena Yejin Sung" userId="b864b871-800b-42a7-b8a2-f3738796fb63" providerId="ADAL" clId="{EE1C99AE-2E82-40C9-81F5-B0B098F9B163}" dt="2025-03-18T05:31:05.065" v="2605" actId="1037"/>
          <ac:spMkLst>
            <pc:docMk/>
            <pc:sldMk cId="819195511" sldId="668"/>
            <ac:spMk id="159" creationId="{3A22D6DF-B319-1830-C316-C9CD7C0DFE56}"/>
          </ac:spMkLst>
        </pc:spChg>
        <pc:spChg chg="add mod">
          <ac:chgData name="Selena Yejin Sung" userId="b864b871-800b-42a7-b8a2-f3738796fb63" providerId="ADAL" clId="{EE1C99AE-2E82-40C9-81F5-B0B098F9B163}" dt="2025-03-18T05:31:13.339" v="2611" actId="1037"/>
          <ac:spMkLst>
            <pc:docMk/>
            <pc:sldMk cId="819195511" sldId="668"/>
            <ac:spMk id="160" creationId="{FF2D7691-5B0F-D551-0CCE-5D807813BFD0}"/>
          </ac:spMkLst>
        </pc:spChg>
        <pc:spChg chg="add mod">
          <ac:chgData name="Selena Yejin Sung" userId="b864b871-800b-42a7-b8a2-f3738796fb63" providerId="ADAL" clId="{EE1C99AE-2E82-40C9-81F5-B0B098F9B163}" dt="2025-03-18T05:31:18.801" v="2613" actId="20577"/>
          <ac:spMkLst>
            <pc:docMk/>
            <pc:sldMk cId="819195511" sldId="668"/>
            <ac:spMk id="161" creationId="{B0C67FC3-B756-A90A-A705-F55C3BDDA200}"/>
          </ac:spMkLst>
        </pc:spChg>
        <pc:spChg chg="add mod">
          <ac:chgData name="Selena Yejin Sung" userId="b864b871-800b-42a7-b8a2-f3738796fb63" providerId="ADAL" clId="{EE1C99AE-2E82-40C9-81F5-B0B098F9B163}" dt="2025-03-18T05:31:30.179" v="2622" actId="20577"/>
          <ac:spMkLst>
            <pc:docMk/>
            <pc:sldMk cId="819195511" sldId="668"/>
            <ac:spMk id="162" creationId="{6D31580A-5C58-DB36-0438-BBB691F3DEFE}"/>
          </ac:spMkLst>
        </pc:spChg>
        <pc:spChg chg="add mod">
          <ac:chgData name="Selena Yejin Sung" userId="b864b871-800b-42a7-b8a2-f3738796fb63" providerId="ADAL" clId="{EE1C99AE-2E82-40C9-81F5-B0B098F9B163}" dt="2025-03-18T05:31:57.282" v="2649" actId="1076"/>
          <ac:spMkLst>
            <pc:docMk/>
            <pc:sldMk cId="819195511" sldId="668"/>
            <ac:spMk id="163" creationId="{4686462C-D7A0-AB85-1458-E5CE205D2557}"/>
          </ac:spMkLst>
        </pc:spChg>
        <pc:spChg chg="add mod">
          <ac:chgData name="Selena Yejin Sung" userId="b864b871-800b-42a7-b8a2-f3738796fb63" providerId="ADAL" clId="{EE1C99AE-2E82-40C9-81F5-B0B098F9B163}" dt="2025-03-18T05:32:08.989" v="2654" actId="20577"/>
          <ac:spMkLst>
            <pc:docMk/>
            <pc:sldMk cId="819195511" sldId="668"/>
            <ac:spMk id="164" creationId="{F564E806-8109-1BD6-AF2A-21BBA5E02B93}"/>
          </ac:spMkLst>
        </pc:spChg>
        <pc:spChg chg="add mod">
          <ac:chgData name="Selena Yejin Sung" userId="b864b871-800b-42a7-b8a2-f3738796fb63" providerId="ADAL" clId="{EE1C99AE-2E82-40C9-81F5-B0B098F9B163}" dt="2025-03-18T05:32:19.160" v="2659" actId="20577"/>
          <ac:spMkLst>
            <pc:docMk/>
            <pc:sldMk cId="819195511" sldId="668"/>
            <ac:spMk id="165" creationId="{1B06F60C-2B81-0A35-A84E-25BB2930CE4F}"/>
          </ac:spMkLst>
        </pc:spChg>
        <pc:spChg chg="add mod">
          <ac:chgData name="Selena Yejin Sung" userId="b864b871-800b-42a7-b8a2-f3738796fb63" providerId="ADAL" clId="{EE1C99AE-2E82-40C9-81F5-B0B098F9B163}" dt="2025-03-18T05:32:26.589" v="2662" actId="20577"/>
          <ac:spMkLst>
            <pc:docMk/>
            <pc:sldMk cId="819195511" sldId="668"/>
            <ac:spMk id="166" creationId="{7E350F71-264C-019E-97C1-199F825459B5}"/>
          </ac:spMkLst>
        </pc:spChg>
        <pc:spChg chg="add mod">
          <ac:chgData name="Selena Yejin Sung" userId="b864b871-800b-42a7-b8a2-f3738796fb63" providerId="ADAL" clId="{EE1C99AE-2E82-40C9-81F5-B0B098F9B163}" dt="2025-03-18T05:32:42.668" v="2670" actId="1037"/>
          <ac:spMkLst>
            <pc:docMk/>
            <pc:sldMk cId="819195511" sldId="668"/>
            <ac:spMk id="167" creationId="{7B93D3C0-B221-B44D-18C1-5FCD93144485}"/>
          </ac:spMkLst>
        </pc:spChg>
        <pc:spChg chg="add mod">
          <ac:chgData name="Selena Yejin Sung" userId="b864b871-800b-42a7-b8a2-f3738796fb63" providerId="ADAL" clId="{EE1C99AE-2E82-40C9-81F5-B0B098F9B163}" dt="2025-03-18T05:32:55.810" v="2683" actId="1037"/>
          <ac:spMkLst>
            <pc:docMk/>
            <pc:sldMk cId="819195511" sldId="668"/>
            <ac:spMk id="168" creationId="{68F0DA9E-8AE7-EA7A-784C-C3F2B50843F6}"/>
          </ac:spMkLst>
        </pc:spChg>
        <pc:spChg chg="add mod">
          <ac:chgData name="Selena Yejin Sung" userId="b864b871-800b-42a7-b8a2-f3738796fb63" providerId="ADAL" clId="{EE1C99AE-2E82-40C9-81F5-B0B098F9B163}" dt="2025-03-18T05:33:05.844" v="2695" actId="1038"/>
          <ac:spMkLst>
            <pc:docMk/>
            <pc:sldMk cId="819195511" sldId="668"/>
            <ac:spMk id="169" creationId="{1448FB9C-F349-FE15-3EBA-8674FDDD0D71}"/>
          </ac:spMkLst>
        </pc:spChg>
        <pc:spChg chg="add mod">
          <ac:chgData name="Selena Yejin Sung" userId="b864b871-800b-42a7-b8a2-f3738796fb63" providerId="ADAL" clId="{EE1C99AE-2E82-40C9-81F5-B0B098F9B163}" dt="2025-03-18T05:33:17.523" v="2710" actId="1037"/>
          <ac:spMkLst>
            <pc:docMk/>
            <pc:sldMk cId="819195511" sldId="668"/>
            <ac:spMk id="170" creationId="{3DFFA452-A929-38D1-EF42-D3A40B9C4547}"/>
          </ac:spMkLst>
        </pc:spChg>
        <pc:spChg chg="add mod">
          <ac:chgData name="Selena Yejin Sung" userId="b864b871-800b-42a7-b8a2-f3738796fb63" providerId="ADAL" clId="{EE1C99AE-2E82-40C9-81F5-B0B098F9B163}" dt="2025-03-18T05:34:59.453" v="2768" actId="1037"/>
          <ac:spMkLst>
            <pc:docMk/>
            <pc:sldMk cId="819195511" sldId="668"/>
            <ac:spMk id="171" creationId="{7BBD4D88-C5B6-D2AC-F6E1-9F7722B21C51}"/>
          </ac:spMkLst>
        </pc:spChg>
        <pc:spChg chg="add mod">
          <ac:chgData name="Selena Yejin Sung" userId="b864b871-800b-42a7-b8a2-f3738796fb63" providerId="ADAL" clId="{EE1C99AE-2E82-40C9-81F5-B0B098F9B163}" dt="2025-03-18T05:34:38.253" v="2753" actId="20577"/>
          <ac:spMkLst>
            <pc:docMk/>
            <pc:sldMk cId="819195511" sldId="668"/>
            <ac:spMk id="172" creationId="{4AE9BA21-FB77-B63B-13B0-EE6C05E08E58}"/>
          </ac:spMkLst>
        </pc:spChg>
        <pc:spChg chg="add mod">
          <ac:chgData name="Selena Yejin Sung" userId="b864b871-800b-42a7-b8a2-f3738796fb63" providerId="ADAL" clId="{EE1C99AE-2E82-40C9-81F5-B0B098F9B163}" dt="2025-03-18T05:34:26.476" v="2749" actId="20577"/>
          <ac:spMkLst>
            <pc:docMk/>
            <pc:sldMk cId="819195511" sldId="668"/>
            <ac:spMk id="173" creationId="{9492B46C-2F8E-0F27-3A95-938B8AEFFA5A}"/>
          </ac:spMkLst>
        </pc:spChg>
        <pc:spChg chg="add mod">
          <ac:chgData name="Selena Yejin Sung" userId="b864b871-800b-42a7-b8a2-f3738796fb63" providerId="ADAL" clId="{EE1C99AE-2E82-40C9-81F5-B0B098F9B163}" dt="2025-03-18T05:34:21.904" v="2746" actId="1038"/>
          <ac:spMkLst>
            <pc:docMk/>
            <pc:sldMk cId="819195511" sldId="668"/>
            <ac:spMk id="174" creationId="{435B4C2B-32C9-3D58-BD30-E14204CAD32D}"/>
          </ac:spMkLst>
        </pc:spChg>
        <pc:spChg chg="add mod">
          <ac:chgData name="Selena Yejin Sung" userId="b864b871-800b-42a7-b8a2-f3738796fb63" providerId="ADAL" clId="{EE1C99AE-2E82-40C9-81F5-B0B098F9B163}" dt="2025-03-18T05:35:14.485" v="2776" actId="1037"/>
          <ac:spMkLst>
            <pc:docMk/>
            <pc:sldMk cId="819195511" sldId="668"/>
            <ac:spMk id="175" creationId="{1472697E-ACE6-3204-0C35-9A86EAFC95DD}"/>
          </ac:spMkLst>
        </pc:spChg>
        <pc:spChg chg="add mod">
          <ac:chgData name="Selena Yejin Sung" userId="b864b871-800b-42a7-b8a2-f3738796fb63" providerId="ADAL" clId="{EE1C99AE-2E82-40C9-81F5-B0B098F9B163}" dt="2025-03-18T05:35:22.371" v="2782" actId="20577"/>
          <ac:spMkLst>
            <pc:docMk/>
            <pc:sldMk cId="819195511" sldId="668"/>
            <ac:spMk id="176" creationId="{3AF82C32-3C2D-2EF7-F50D-7A4A6E8DC1F0}"/>
          </ac:spMkLst>
        </pc:spChg>
        <pc:spChg chg="add mod">
          <ac:chgData name="Selena Yejin Sung" userId="b864b871-800b-42a7-b8a2-f3738796fb63" providerId="ADAL" clId="{EE1C99AE-2E82-40C9-81F5-B0B098F9B163}" dt="2025-03-18T05:35:31.417" v="2787" actId="20577"/>
          <ac:spMkLst>
            <pc:docMk/>
            <pc:sldMk cId="819195511" sldId="668"/>
            <ac:spMk id="177" creationId="{83DC4205-9477-7EBB-59E3-CFB751955404}"/>
          </ac:spMkLst>
        </pc:spChg>
        <pc:spChg chg="add mod">
          <ac:chgData name="Selena Yejin Sung" userId="b864b871-800b-42a7-b8a2-f3738796fb63" providerId="ADAL" clId="{EE1C99AE-2E82-40C9-81F5-B0B098F9B163}" dt="2025-03-18T05:35:39.995" v="2793" actId="20577"/>
          <ac:spMkLst>
            <pc:docMk/>
            <pc:sldMk cId="819195511" sldId="668"/>
            <ac:spMk id="178" creationId="{2B56464F-36B3-AC6D-B012-692F61E3E87F}"/>
          </ac:spMkLst>
        </pc:spChg>
        <pc:spChg chg="add mod">
          <ac:chgData name="Selena Yejin Sung" userId="b864b871-800b-42a7-b8a2-f3738796fb63" providerId="ADAL" clId="{EE1C99AE-2E82-40C9-81F5-B0B098F9B163}" dt="2025-03-18T05:36:02.409" v="2811" actId="1038"/>
          <ac:spMkLst>
            <pc:docMk/>
            <pc:sldMk cId="819195511" sldId="668"/>
            <ac:spMk id="179" creationId="{7A2C5AA6-128A-E375-3775-C740BAA99B81}"/>
          </ac:spMkLst>
        </pc:spChg>
        <pc:spChg chg="add mod">
          <ac:chgData name="Selena Yejin Sung" userId="b864b871-800b-42a7-b8a2-f3738796fb63" providerId="ADAL" clId="{EE1C99AE-2E82-40C9-81F5-B0B098F9B163}" dt="2025-03-18T05:36:16.077" v="2823" actId="1036"/>
          <ac:spMkLst>
            <pc:docMk/>
            <pc:sldMk cId="819195511" sldId="668"/>
            <ac:spMk id="180" creationId="{087DFA8A-74F9-3390-7A15-68B8AFA5030B}"/>
          </ac:spMkLst>
        </pc:spChg>
        <pc:spChg chg="add mod">
          <ac:chgData name="Selena Yejin Sung" userId="b864b871-800b-42a7-b8a2-f3738796fb63" providerId="ADAL" clId="{EE1C99AE-2E82-40C9-81F5-B0B098F9B163}" dt="2025-03-18T05:36:27.078" v="2831" actId="1038"/>
          <ac:spMkLst>
            <pc:docMk/>
            <pc:sldMk cId="819195511" sldId="668"/>
            <ac:spMk id="181" creationId="{CCC3572A-4D26-7113-423B-C2961E593FE9}"/>
          </ac:spMkLst>
        </pc:spChg>
        <pc:spChg chg="add mod">
          <ac:chgData name="Selena Yejin Sung" userId="b864b871-800b-42a7-b8a2-f3738796fb63" providerId="ADAL" clId="{EE1C99AE-2E82-40C9-81F5-B0B098F9B163}" dt="2025-03-18T05:36:38.525" v="2842" actId="1038"/>
          <ac:spMkLst>
            <pc:docMk/>
            <pc:sldMk cId="819195511" sldId="668"/>
            <ac:spMk id="182" creationId="{76C48A5A-8BE2-F50B-FC83-BE0D768ED9C9}"/>
          </ac:spMkLst>
        </pc:spChg>
        <pc:spChg chg="add mod">
          <ac:chgData name="Selena Yejin Sung" userId="b864b871-800b-42a7-b8a2-f3738796fb63" providerId="ADAL" clId="{EE1C99AE-2E82-40C9-81F5-B0B098F9B163}" dt="2025-03-18T05:37:36.252" v="2928" actId="14100"/>
          <ac:spMkLst>
            <pc:docMk/>
            <pc:sldMk cId="819195511" sldId="668"/>
            <ac:spMk id="183" creationId="{D7E4407D-9E17-F76C-5074-CB99FEFA842E}"/>
          </ac:spMkLst>
        </pc:spChg>
        <pc:graphicFrameChg chg="modGraphic">
          <ac:chgData name="Selena Yejin Sung" userId="b864b871-800b-42a7-b8a2-f3738796fb63" providerId="ADAL" clId="{EE1C99AE-2E82-40C9-81F5-B0B098F9B163}" dt="2025-03-18T05:36:51.908" v="2844" actId="207"/>
          <ac:graphicFrameMkLst>
            <pc:docMk/>
            <pc:sldMk cId="819195511" sldId="668"/>
            <ac:graphicFrameMk id="6" creationId="{D698E862-D8EC-49CA-8172-8F4EFEFEE345}"/>
          </ac:graphicFrameMkLst>
        </pc:graphicFrameChg>
        <pc:picChg chg="del">
          <ac:chgData name="Selena Yejin Sung" userId="b864b871-800b-42a7-b8a2-f3738796fb63" providerId="ADAL" clId="{EE1C99AE-2E82-40C9-81F5-B0B098F9B163}" dt="2025-03-18T04:16:36.862" v="830" actId="478"/>
          <ac:picMkLst>
            <pc:docMk/>
            <pc:sldMk cId="819195511" sldId="668"/>
            <ac:picMk id="2" creationId="{605E715E-C624-D764-4A32-33435D9AE7C5}"/>
          </ac:picMkLst>
        </pc:picChg>
      </pc:sldChg>
      <pc:sldChg chg="addSp modSp mod">
        <pc:chgData name="Selena Yejin Sung" userId="b864b871-800b-42a7-b8a2-f3738796fb63" providerId="ADAL" clId="{EE1C99AE-2E82-40C9-81F5-B0B098F9B163}" dt="2025-03-13T07:33:32.939" v="467" actId="20577"/>
        <pc:sldMkLst>
          <pc:docMk/>
          <pc:sldMk cId="2796446123" sldId="669"/>
        </pc:sldMkLst>
        <pc:spChg chg="add mod">
          <ac:chgData name="Selena Yejin Sung" userId="b864b871-800b-42a7-b8a2-f3738796fb63" providerId="ADAL" clId="{EE1C99AE-2E82-40C9-81F5-B0B098F9B163}" dt="2025-03-13T07:33:32.939" v="467" actId="20577"/>
          <ac:spMkLst>
            <pc:docMk/>
            <pc:sldMk cId="2796446123" sldId="669"/>
            <ac:spMk id="7" creationId="{1A3CF176-633E-FD3B-2047-80C69F45309B}"/>
          </ac:spMkLst>
        </pc:spChg>
        <pc:graphicFrameChg chg="mod modGraphic">
          <ac:chgData name="Selena Yejin Sung" userId="b864b871-800b-42a7-b8a2-f3738796fb63" providerId="ADAL" clId="{EE1C99AE-2E82-40C9-81F5-B0B098F9B163}" dt="2025-03-13T07:33:03.506" v="385"/>
          <ac:graphicFrameMkLst>
            <pc:docMk/>
            <pc:sldMk cId="2796446123" sldId="669"/>
            <ac:graphicFrameMk id="50" creationId="{7E2B51C8-9650-752A-E9BB-22095E4C38C3}"/>
          </ac:graphicFrameMkLst>
        </pc:graphicFrameChg>
      </pc:sldChg>
      <pc:sldChg chg="addSp delSp modSp new mod modClrScheme chgLayout">
        <pc:chgData name="Selena Yejin Sung" userId="b864b871-800b-42a7-b8a2-f3738796fb63" providerId="ADAL" clId="{EE1C99AE-2E82-40C9-81F5-B0B098F9B163}" dt="2025-03-13T07:36:18.442" v="608" actId="571"/>
        <pc:sldMkLst>
          <pc:docMk/>
          <pc:sldMk cId="762917181" sldId="670"/>
        </pc:sldMkLst>
        <pc:spChg chg="add mod ord">
          <ac:chgData name="Selena Yejin Sung" userId="b864b871-800b-42a7-b8a2-f3738796fb63" providerId="ADAL" clId="{EE1C99AE-2E82-40C9-81F5-B0B098F9B163}" dt="2025-03-13T07:34:01.897" v="498"/>
          <ac:spMkLst>
            <pc:docMk/>
            <pc:sldMk cId="762917181" sldId="670"/>
            <ac:spMk id="6" creationId="{47D5C873-F399-1C89-C74A-FADE09CAE36F}"/>
          </ac:spMkLst>
        </pc:spChg>
        <pc:spChg chg="add mod">
          <ac:chgData name="Selena Yejin Sung" userId="b864b871-800b-42a7-b8a2-f3738796fb63" providerId="ADAL" clId="{EE1C99AE-2E82-40C9-81F5-B0B098F9B163}" dt="2025-03-13T07:34:48.450" v="559" actId="1035"/>
          <ac:spMkLst>
            <pc:docMk/>
            <pc:sldMk cId="762917181" sldId="670"/>
            <ac:spMk id="9" creationId="{3BDB52B0-7750-AD70-0164-8571646E2C64}"/>
          </ac:spMkLst>
        </pc:spChg>
        <pc:spChg chg="add mod">
          <ac:chgData name="Selena Yejin Sung" userId="b864b871-800b-42a7-b8a2-f3738796fb63" providerId="ADAL" clId="{EE1C99AE-2E82-40C9-81F5-B0B098F9B163}" dt="2025-03-13T07:35:03.489" v="568" actId="1037"/>
          <ac:spMkLst>
            <pc:docMk/>
            <pc:sldMk cId="762917181" sldId="670"/>
            <ac:spMk id="10" creationId="{AB0D9392-2624-92EA-7033-ED47D0813BA8}"/>
          </ac:spMkLst>
        </pc:spChg>
        <pc:spChg chg="add mod">
          <ac:chgData name="Selena Yejin Sung" userId="b864b871-800b-42a7-b8a2-f3738796fb63" providerId="ADAL" clId="{EE1C99AE-2E82-40C9-81F5-B0B098F9B163}" dt="2025-03-13T07:35:19.024" v="574" actId="1076"/>
          <ac:spMkLst>
            <pc:docMk/>
            <pc:sldMk cId="762917181" sldId="670"/>
            <ac:spMk id="11" creationId="{FEA6A499-03C6-61FF-70AD-81583AF63C0E}"/>
          </ac:spMkLst>
        </pc:spChg>
        <pc:spChg chg="add mod">
          <ac:chgData name="Selena Yejin Sung" userId="b864b871-800b-42a7-b8a2-f3738796fb63" providerId="ADAL" clId="{EE1C99AE-2E82-40C9-81F5-B0B098F9B163}" dt="2025-03-13T07:35:32.965" v="580" actId="207"/>
          <ac:spMkLst>
            <pc:docMk/>
            <pc:sldMk cId="762917181" sldId="670"/>
            <ac:spMk id="12" creationId="{965E96E7-164E-25C2-4502-3E154C999013}"/>
          </ac:spMkLst>
        </pc:spChg>
        <pc:spChg chg="add mod">
          <ac:chgData name="Selena Yejin Sung" userId="b864b871-800b-42a7-b8a2-f3738796fb63" providerId="ADAL" clId="{EE1C99AE-2E82-40C9-81F5-B0B098F9B163}" dt="2025-03-13T07:35:49.718" v="595" actId="1038"/>
          <ac:spMkLst>
            <pc:docMk/>
            <pc:sldMk cId="762917181" sldId="670"/>
            <ac:spMk id="13" creationId="{56813E13-2556-A02F-0CD1-E55BE42311DF}"/>
          </ac:spMkLst>
        </pc:spChg>
        <pc:spChg chg="add mod">
          <ac:chgData name="Selena Yejin Sung" userId="b864b871-800b-42a7-b8a2-f3738796fb63" providerId="ADAL" clId="{EE1C99AE-2E82-40C9-81F5-B0B098F9B163}" dt="2025-03-13T07:35:59.730" v="600" actId="1076"/>
          <ac:spMkLst>
            <pc:docMk/>
            <pc:sldMk cId="762917181" sldId="670"/>
            <ac:spMk id="14" creationId="{6F3F1952-EC6C-D669-CC85-CA76C99A7A8A}"/>
          </ac:spMkLst>
        </pc:spChg>
        <pc:spChg chg="add mod">
          <ac:chgData name="Selena Yejin Sung" userId="b864b871-800b-42a7-b8a2-f3738796fb63" providerId="ADAL" clId="{EE1C99AE-2E82-40C9-81F5-B0B098F9B163}" dt="2025-03-13T07:36:02.900" v="601" actId="571"/>
          <ac:spMkLst>
            <pc:docMk/>
            <pc:sldMk cId="762917181" sldId="670"/>
            <ac:spMk id="15" creationId="{81892433-E8C4-37FC-B6BC-63932870D082}"/>
          </ac:spMkLst>
        </pc:spChg>
        <pc:spChg chg="add mod">
          <ac:chgData name="Selena Yejin Sung" userId="b864b871-800b-42a7-b8a2-f3738796fb63" providerId="ADAL" clId="{EE1C99AE-2E82-40C9-81F5-B0B098F9B163}" dt="2025-03-13T07:36:13.764" v="607" actId="20577"/>
          <ac:spMkLst>
            <pc:docMk/>
            <pc:sldMk cId="762917181" sldId="670"/>
            <ac:spMk id="16" creationId="{130808E9-E3B9-4878-B7AA-F371FFB62078}"/>
          </ac:spMkLst>
        </pc:spChg>
        <pc:spChg chg="add mod">
          <ac:chgData name="Selena Yejin Sung" userId="b864b871-800b-42a7-b8a2-f3738796fb63" providerId="ADAL" clId="{EE1C99AE-2E82-40C9-81F5-B0B098F9B163}" dt="2025-03-13T07:36:18.442" v="608" actId="571"/>
          <ac:spMkLst>
            <pc:docMk/>
            <pc:sldMk cId="762917181" sldId="670"/>
            <ac:spMk id="17" creationId="{4FA3A362-D7EC-2ECF-46BB-67CC1655593B}"/>
          </ac:spMkLst>
        </pc:spChg>
        <pc:picChg chg="add mod">
          <ac:chgData name="Selena Yejin Sung" userId="b864b871-800b-42a7-b8a2-f3738796fb63" providerId="ADAL" clId="{EE1C99AE-2E82-40C9-81F5-B0B098F9B163}" dt="2025-03-13T07:33:48.842" v="472" actId="1076"/>
          <ac:picMkLst>
            <pc:docMk/>
            <pc:sldMk cId="762917181" sldId="670"/>
            <ac:picMk id="8" creationId="{A1A8FED0-A4F5-CB8C-3DBD-A2A9B79B4A99}"/>
          </ac:picMkLst>
        </pc:picChg>
      </pc:sldChg>
      <pc:sldChg chg="add del">
        <pc:chgData name="Selena Yejin Sung" userId="b864b871-800b-42a7-b8a2-f3738796fb63" providerId="ADAL" clId="{EE1C99AE-2E82-40C9-81F5-B0B098F9B163}" dt="2025-03-18T05:37:44.363" v="2931" actId="47"/>
        <pc:sldMkLst>
          <pc:docMk/>
          <pc:sldMk cId="3444607083" sldId="671"/>
        </pc:sldMkLst>
      </pc:sldChg>
    </pc:docChg>
  </pc:docChgLst>
  <pc:docChgLst>
    <pc:chgData name="Ryu InSun" userId="4f1b3529f5a42cd1" providerId="Windows Live" clId="Web-{FBE18779-9785-4506-A7F8-BB66227D3D95}"/>
    <pc:docChg chg="addSld delSld modSld sldOrd addSection delSection modSection">
      <pc:chgData name="Ryu InSun" userId="4f1b3529f5a42cd1" providerId="Windows Live" clId="Web-{FBE18779-9785-4506-A7F8-BB66227D3D95}" dt="2025-03-08T05:14:35.025" v="2782" actId="20577"/>
      <pc:docMkLst>
        <pc:docMk/>
      </pc:docMkLst>
      <pc:sldChg chg="modSp add del">
        <pc:chgData name="Ryu InSun" userId="4f1b3529f5a42cd1" providerId="Windows Live" clId="Web-{FBE18779-9785-4506-A7F8-BB66227D3D95}" dt="2025-03-08T04:33:39.854" v="1118"/>
        <pc:sldMkLst>
          <pc:docMk/>
          <pc:sldMk cId="1491754241" sldId="638"/>
        </pc:sldMkLst>
        <pc:spChg chg="mod">
          <ac:chgData name="Ryu InSun" userId="4f1b3529f5a42cd1" providerId="Windows Live" clId="Web-{FBE18779-9785-4506-A7F8-BB66227D3D95}" dt="2025-03-08T04:22:02.978" v="578" actId="20577"/>
          <ac:spMkLst>
            <pc:docMk/>
            <pc:sldMk cId="1491754241" sldId="638"/>
            <ac:spMk id="23" creationId="{CA6F1A47-D0FE-4FBD-9F36-C76B6C0030BA}"/>
          </ac:spMkLst>
        </pc:spChg>
        <pc:spChg chg="mod">
          <ac:chgData name="Ryu InSun" userId="4f1b3529f5a42cd1" providerId="Windows Live" clId="Web-{FBE18779-9785-4506-A7F8-BB66227D3D95}" dt="2025-03-08T04:21:36.212" v="563" actId="20577"/>
          <ac:spMkLst>
            <pc:docMk/>
            <pc:sldMk cId="1491754241" sldId="638"/>
            <ac:spMk id="46" creationId="{CE008B11-9DC8-4586-A62B-CE53B6B17A4A}"/>
          </ac:spMkLst>
        </pc:spChg>
      </pc:sldChg>
      <pc:sldChg chg="add">
        <pc:chgData name="Ryu InSun" userId="4f1b3529f5a42cd1" providerId="Windows Live" clId="Web-{FBE18779-9785-4506-A7F8-BB66227D3D95}" dt="2025-03-08T04:08:06.575" v="3"/>
        <pc:sldMkLst>
          <pc:docMk/>
          <pc:sldMk cId="4202797635" sldId="650"/>
        </pc:sldMkLst>
      </pc:sldChg>
      <pc:sldChg chg="addSp delSp modSp add">
        <pc:chgData name="Ryu InSun" userId="4f1b3529f5a42cd1" providerId="Windows Live" clId="Web-{FBE18779-9785-4506-A7F8-BB66227D3D95}" dt="2025-03-08T05:12:58.866" v="2779"/>
        <pc:sldMkLst>
          <pc:docMk/>
          <pc:sldMk cId="3573767718" sldId="652"/>
        </pc:sldMkLst>
      </pc:sldChg>
      <pc:sldChg chg="modSp add mod modClrScheme chgLayout">
        <pc:chgData name="Ryu InSun" userId="4f1b3529f5a42cd1" providerId="Windows Live" clId="Web-{FBE18779-9785-4506-A7F8-BB66227D3D95}" dt="2025-03-08T04:09:08.796" v="10"/>
        <pc:sldMkLst>
          <pc:docMk/>
          <pc:sldMk cId="1806855569" sldId="653"/>
        </pc:sldMkLst>
      </pc:sldChg>
      <pc:sldChg chg="addSp delSp modSp new mod modClrScheme chgLayout">
        <pc:chgData name="Ryu InSun" userId="4f1b3529f5a42cd1" providerId="Windows Live" clId="Web-{FBE18779-9785-4506-A7F8-BB66227D3D95}" dt="2025-03-08T04:14:36.728" v="518"/>
        <pc:sldMkLst>
          <pc:docMk/>
          <pc:sldMk cId="3963277466" sldId="654"/>
        </pc:sldMkLst>
      </pc:sldChg>
      <pc:sldChg chg="addSp delSp modSp add ord replId">
        <pc:chgData name="Ryu InSun" userId="4f1b3529f5a42cd1" providerId="Windows Live" clId="Web-{FBE18779-9785-4506-A7F8-BB66227D3D95}" dt="2025-03-08T04:31:48.205" v="1117"/>
        <pc:sldMkLst>
          <pc:docMk/>
          <pc:sldMk cId="1191744303" sldId="655"/>
        </pc:sldMkLst>
      </pc:sldChg>
      <pc:sldChg chg="addSp delSp modSp add replId">
        <pc:chgData name="Ryu InSun" userId="4f1b3529f5a42cd1" providerId="Windows Live" clId="Web-{FBE18779-9785-4506-A7F8-BB66227D3D95}" dt="2025-03-08T05:14:35.025" v="2782" actId="20577"/>
        <pc:sldMkLst>
          <pc:docMk/>
          <pc:sldMk cId="3126347913" sldId="656"/>
        </pc:sldMkLst>
      </pc:sldChg>
      <pc:sldChg chg="modSp add replId">
        <pc:chgData name="Ryu InSun" userId="4f1b3529f5a42cd1" providerId="Windows Live" clId="Web-{FBE18779-9785-4506-A7F8-BB66227D3D95}" dt="2025-03-08T04:55:31.814" v="1769" actId="20577"/>
        <pc:sldMkLst>
          <pc:docMk/>
          <pc:sldMk cId="2943607175" sldId="657"/>
        </pc:sldMkLst>
      </pc:sldChg>
      <pc:sldMasterChg chg="addSldLayout">
        <pc:chgData name="Ryu InSun" userId="4f1b3529f5a42cd1" providerId="Windows Live" clId="Web-{FBE18779-9785-4506-A7F8-BB66227D3D95}" dt="2025-03-08T04:08:06.606" v="5"/>
        <pc:sldMasterMkLst>
          <pc:docMk/>
          <pc:sldMasterMk cId="1151211941" sldId="2147483669"/>
        </pc:sldMasterMkLst>
        <pc:sldLayoutChg chg="add">
          <pc:chgData name="Ryu InSun" userId="4f1b3529f5a42cd1" providerId="Windows Live" clId="Web-{FBE18779-9785-4506-A7F8-BB66227D3D95}" dt="2025-03-08T04:08:06.606" v="5"/>
          <pc:sldLayoutMkLst>
            <pc:docMk/>
            <pc:sldMasterMk cId="1151211941" sldId="2147483669"/>
            <pc:sldLayoutMk cId="3277084987" sldId="2147483703"/>
          </pc:sldLayoutMkLst>
        </pc:sldLayoutChg>
      </pc:sldMasterChg>
    </pc:docChg>
  </pc:docChgLst>
  <pc:docChgLst>
    <pc:chgData name="Ryu InSun" userId="4f1b3529f5a42cd1" providerId="Windows Live" clId="Web-{C7C760B2-764F-4274-8748-52B851B20EAB}"/>
    <pc:docChg chg="addSld delSld modSld delSection modSection">
      <pc:chgData name="Ryu InSun" userId="4f1b3529f5a42cd1" providerId="Windows Live" clId="Web-{C7C760B2-764F-4274-8748-52B851B20EAB}" dt="2025-03-06T04:56:38.016" v="2300" actId="20577"/>
      <pc:docMkLst>
        <pc:docMk/>
      </pc:docMkLst>
      <pc:sldChg chg="modSp">
        <pc:chgData name="Ryu InSun" userId="4f1b3529f5a42cd1" providerId="Windows Live" clId="Web-{C7C760B2-764F-4274-8748-52B851B20EAB}" dt="2025-03-06T04:42:23.234" v="1839" actId="20577"/>
        <pc:sldMkLst>
          <pc:docMk/>
          <pc:sldMk cId="2274658825" sldId="432"/>
        </pc:sldMkLst>
      </pc:sldChg>
      <pc:sldChg chg="modSp del">
        <pc:chgData name="Ryu InSun" userId="4f1b3529f5a42cd1" providerId="Windows Live" clId="Web-{C7C760B2-764F-4274-8748-52B851B20EAB}" dt="2025-03-06T04:42:39.610" v="1840"/>
        <pc:sldMkLst>
          <pc:docMk/>
          <pc:sldMk cId="1491754241" sldId="638"/>
        </pc:sldMkLst>
      </pc:sldChg>
      <pc:sldChg chg="addSp delSp modSp">
        <pc:chgData name="Ryu InSun" userId="4f1b3529f5a42cd1" providerId="Windows Live" clId="Web-{C7C760B2-764F-4274-8748-52B851B20EAB}" dt="2025-03-06T04:43:56.847" v="1874" actId="1076"/>
        <pc:sldMkLst>
          <pc:docMk/>
          <pc:sldMk cId="371014673" sldId="639"/>
        </pc:sldMkLst>
        <pc:spChg chg="mod">
          <ac:chgData name="Ryu InSun" userId="4f1b3529f5a42cd1" providerId="Windows Live" clId="Web-{C7C760B2-764F-4274-8748-52B851B20EAB}" dt="2025-03-06T04:16:54.132" v="1013" actId="20577"/>
          <ac:spMkLst>
            <pc:docMk/>
            <pc:sldMk cId="371014673" sldId="639"/>
            <ac:spMk id="57" creationId="{1D41C4F4-F3BC-454B-A107-4E39951B6BCF}"/>
          </ac:spMkLst>
        </pc:spChg>
        <pc:grpChg chg="mod">
          <ac:chgData name="Ryu InSun" userId="4f1b3529f5a42cd1" providerId="Windows Live" clId="Web-{C7C760B2-764F-4274-8748-52B851B20EAB}" dt="2025-03-06T03:08:25.293" v="200" actId="1076"/>
          <ac:grpSpMkLst>
            <pc:docMk/>
            <pc:sldMk cId="371014673" sldId="639"/>
            <ac:grpSpMk id="30" creationId="{2221F3D9-12F1-4888-A0CF-98BF5C183FFA}"/>
          </ac:grpSpMkLst>
        </pc:grpChg>
      </pc:sldChg>
      <pc:sldChg chg="modSp del">
        <pc:chgData name="Ryu InSun" userId="4f1b3529f5a42cd1" providerId="Windows Live" clId="Web-{C7C760B2-764F-4274-8748-52B851B20EAB}" dt="2025-03-06T04:42:40.251" v="1841"/>
        <pc:sldMkLst>
          <pc:docMk/>
          <pc:sldMk cId="1565184520" sldId="640"/>
        </pc:sldMkLst>
      </pc:sldChg>
      <pc:sldChg chg="delSp modSp">
        <pc:chgData name="Ryu InSun" userId="4f1b3529f5a42cd1" providerId="Windows Live" clId="Web-{C7C760B2-764F-4274-8748-52B851B20EAB}" dt="2025-03-06T03:08:35.152" v="204"/>
        <pc:sldMkLst>
          <pc:docMk/>
          <pc:sldMk cId="1573130266" sldId="641"/>
        </pc:sldMkLst>
        <pc:spChg chg="mod">
          <ac:chgData name="Ryu InSun" userId="4f1b3529f5a42cd1" providerId="Windows Live" clId="Web-{C7C760B2-764F-4274-8748-52B851B20EAB}" dt="2025-03-06T03:05:51.474" v="123" actId="20577"/>
          <ac:spMkLst>
            <pc:docMk/>
            <pc:sldMk cId="1573130266" sldId="641"/>
            <ac:spMk id="21" creationId="{38B7D6EF-D414-48E5-BA7A-83D447F2B03F}"/>
          </ac:spMkLst>
        </pc:spChg>
      </pc:sldChg>
      <pc:sldChg chg="delSp modSp">
        <pc:chgData name="Ryu InSun" userId="4f1b3529f5a42cd1" providerId="Windows Live" clId="Web-{C7C760B2-764F-4274-8748-52B851B20EAB}" dt="2025-03-06T03:08:39.871" v="206"/>
        <pc:sldMkLst>
          <pc:docMk/>
          <pc:sldMk cId="293361701" sldId="642"/>
        </pc:sldMkLst>
        <pc:spChg chg="mod">
          <ac:chgData name="Ryu InSun" userId="4f1b3529f5a42cd1" providerId="Windows Live" clId="Web-{C7C760B2-764F-4274-8748-52B851B20EAB}" dt="2025-03-06T03:07:05.274" v="166" actId="20577"/>
          <ac:spMkLst>
            <pc:docMk/>
            <pc:sldMk cId="293361701" sldId="642"/>
            <ac:spMk id="34" creationId="{3048351C-4AC2-4EBB-A797-C0237A29136E}"/>
          </ac:spMkLst>
        </pc:spChg>
        <pc:grpChg chg="mod">
          <ac:chgData name="Ryu InSun" userId="4f1b3529f5a42cd1" providerId="Windows Live" clId="Web-{C7C760B2-764F-4274-8748-52B851B20EAB}" dt="2025-03-06T03:07:09.337" v="167" actId="14100"/>
          <ac:grpSpMkLst>
            <pc:docMk/>
            <pc:sldMk cId="293361701" sldId="642"/>
            <ac:grpSpMk id="28" creationId="{17A7B860-AFE0-48C6-8834-00BC184C3086}"/>
          </ac:grpSpMkLst>
        </pc:grpChg>
      </pc:sldChg>
      <pc:sldChg chg="delSp modSp">
        <pc:chgData name="Ryu InSun" userId="4f1b3529f5a42cd1" providerId="Windows Live" clId="Web-{C7C760B2-764F-4274-8748-52B851B20EAB}" dt="2025-03-06T03:08:44.122" v="208"/>
        <pc:sldMkLst>
          <pc:docMk/>
          <pc:sldMk cId="3443735209" sldId="643"/>
        </pc:sldMkLst>
        <pc:spChg chg="mod">
          <ac:chgData name="Ryu InSun" userId="4f1b3529f5a42cd1" providerId="Windows Live" clId="Web-{C7C760B2-764F-4274-8748-52B851B20EAB}" dt="2025-03-06T03:08:12.073" v="196" actId="20577"/>
          <ac:spMkLst>
            <pc:docMk/>
            <pc:sldMk cId="3443735209" sldId="643"/>
            <ac:spMk id="34" creationId="{93FEBADF-E730-42FC-A4EC-ABE9571B0453}"/>
          </ac:spMkLst>
        </pc:spChg>
      </pc:sldChg>
      <pc:sldChg chg="del">
        <pc:chgData name="Ryu InSun" userId="4f1b3529f5a42cd1" providerId="Windows Live" clId="Web-{C7C760B2-764F-4274-8748-52B851B20EAB}" dt="2025-03-06T03:08:13.808" v="197"/>
        <pc:sldMkLst>
          <pc:docMk/>
          <pc:sldMk cId="1610123874" sldId="644"/>
        </pc:sldMkLst>
      </pc:sldChg>
      <pc:sldChg chg="del">
        <pc:chgData name="Ryu InSun" userId="4f1b3529f5a42cd1" providerId="Windows Live" clId="Web-{C7C760B2-764F-4274-8748-52B851B20EAB}" dt="2025-03-06T03:08:15.870" v="198"/>
        <pc:sldMkLst>
          <pc:docMk/>
          <pc:sldMk cId="3523909358" sldId="645"/>
        </pc:sldMkLst>
      </pc:sldChg>
      <pc:sldChg chg="modSp">
        <pc:chgData name="Ryu InSun" userId="4f1b3529f5a42cd1" providerId="Windows Live" clId="Web-{C7C760B2-764F-4274-8748-52B851B20EAB}" dt="2025-03-06T03:16:48.171" v="227" actId="20577"/>
        <pc:sldMkLst>
          <pc:docMk/>
          <pc:sldMk cId="3430865842" sldId="647"/>
        </pc:sldMkLst>
      </pc:sldChg>
      <pc:sldChg chg="addSp delSp modSp">
        <pc:chgData name="Ryu InSun" userId="4f1b3529f5a42cd1" providerId="Windows Live" clId="Web-{C7C760B2-764F-4274-8748-52B851B20EAB}" dt="2025-03-06T04:56:38.016" v="2300" actId="20577"/>
        <pc:sldMkLst>
          <pc:docMk/>
          <pc:sldMk cId="3830867932" sldId="648"/>
        </pc:sldMkLst>
      </pc:sldChg>
      <pc:sldChg chg="modSp">
        <pc:chgData name="Ryu InSun" userId="4f1b3529f5a42cd1" providerId="Windows Live" clId="Web-{C7C760B2-764F-4274-8748-52B851B20EAB}" dt="2025-03-06T03:17:00.765" v="234" actId="20577"/>
        <pc:sldMkLst>
          <pc:docMk/>
          <pc:sldMk cId="2859659393" sldId="649"/>
        </pc:sldMkLst>
      </pc:sldChg>
      <pc:sldChg chg="add del replId">
        <pc:chgData name="Ryu InSun" userId="4f1b3529f5a42cd1" providerId="Windows Live" clId="Web-{C7C760B2-764F-4274-8748-52B851B20EAB}" dt="2025-03-06T03:02:23.701" v="52"/>
        <pc:sldMkLst>
          <pc:docMk/>
          <pc:sldMk cId="167804398" sldId="650"/>
        </pc:sldMkLst>
      </pc:sldChg>
      <pc:sldChg chg="new del">
        <pc:chgData name="Ryu InSun" userId="4f1b3529f5a42cd1" providerId="Windows Live" clId="Web-{C7C760B2-764F-4274-8748-52B851B20EAB}" dt="2025-03-06T04:22:17.394" v="1049"/>
        <pc:sldMkLst>
          <pc:docMk/>
          <pc:sldMk cId="452003680" sldId="650"/>
        </pc:sldMkLst>
      </pc:sldChg>
      <pc:sldChg chg="new del">
        <pc:chgData name="Ryu InSun" userId="4f1b3529f5a42cd1" providerId="Windows Live" clId="Web-{C7C760B2-764F-4274-8748-52B851B20EAB}" dt="2025-03-06T04:22:11.518" v="1047"/>
        <pc:sldMkLst>
          <pc:docMk/>
          <pc:sldMk cId="1195023152" sldId="650"/>
        </pc:sldMkLst>
      </pc:sldChg>
    </pc:docChg>
  </pc:docChgLst>
  <pc:docChgLst>
    <pc:chgData name="게스트 사용자" userId="S::urn:spo:anon#cc6c818611b6f9d4ccce59e828e2dc340276e2a46ca3a8afb6e8f4eded3c3519::" providerId="AD" clId="Web-{3685345C-E570-ACF0-D973-CACE9F424AB8}"/>
    <pc:docChg chg="modSld">
      <pc:chgData name="게스트 사용자" userId="S::urn:spo:anon#cc6c818611b6f9d4ccce59e828e2dc340276e2a46ca3a8afb6e8f4eded3c3519::" providerId="AD" clId="Web-{3685345C-E570-ACF0-D973-CACE9F424AB8}" dt="2025-03-13T07:51:39.909" v="0"/>
      <pc:docMkLst>
        <pc:docMk/>
      </pc:docMkLst>
      <pc:sldChg chg="addSp modSp">
        <pc:chgData name="게스트 사용자" userId="S::urn:spo:anon#cc6c818611b6f9d4ccce59e828e2dc340276e2a46ca3a8afb6e8f4eded3c3519::" providerId="AD" clId="Web-{3685345C-E570-ACF0-D973-CACE9F424AB8}" dt="2025-03-13T07:51:39.909" v="0"/>
        <pc:sldMkLst>
          <pc:docMk/>
          <pc:sldMk cId="819195511" sldId="668"/>
        </pc:sldMkLst>
      </pc:sldChg>
    </pc:docChg>
  </pc:docChgLst>
  <pc:docChgLst>
    <pc:chgData name="Ryu InSun" userId="4f1b3529f5a42cd1" providerId="Windows Live" clId="Web-{6B60B9FC-7EF3-463C-A4B9-7BFFAA3AEDAA}"/>
    <pc:docChg chg="modSld">
      <pc:chgData name="Ryu InSun" userId="4f1b3529f5a42cd1" providerId="Windows Live" clId="Web-{6B60B9FC-7EF3-463C-A4B9-7BFFAA3AEDAA}" dt="2025-03-06T04:58:39.618" v="7" actId="20577"/>
      <pc:docMkLst>
        <pc:docMk/>
      </pc:docMkLst>
      <pc:sldChg chg="addSp modSp">
        <pc:chgData name="Ryu InSun" userId="4f1b3529f5a42cd1" providerId="Windows Live" clId="Web-{6B60B9FC-7EF3-463C-A4B9-7BFFAA3AEDAA}" dt="2025-03-06T04:58:39.618" v="7" actId="20577"/>
        <pc:sldMkLst>
          <pc:docMk/>
          <pc:sldMk cId="3830867932" sldId="648"/>
        </pc:sldMkLst>
      </pc:sldChg>
    </pc:docChg>
  </pc:docChgLst>
  <pc:docChgLst>
    <pc:chgData name="Ryu InSun" userId="4f1b3529f5a42cd1" providerId="Windows Live" clId="Web-{C0E8E058-80D9-430D-B81D-363DC68B3131}"/>
    <pc:docChg chg="addSld delSld modSld sldOrd addSection modSection">
      <pc:chgData name="Ryu InSun" userId="4f1b3529f5a42cd1" providerId="Windows Live" clId="Web-{C0E8E058-80D9-430D-B81D-363DC68B3131}" dt="2025-03-08T08:17:24.441" v="7145"/>
      <pc:docMkLst>
        <pc:docMk/>
      </pc:docMkLst>
      <pc:sldChg chg="addSp modSp ord">
        <pc:chgData name="Ryu InSun" userId="4f1b3529f5a42cd1" providerId="Windows Live" clId="Web-{C0E8E058-80D9-430D-B81D-363DC68B3131}" dt="2025-03-08T07:58:16.260" v="5906" actId="20577"/>
        <pc:sldMkLst>
          <pc:docMk/>
          <pc:sldMk cId="2274658825" sldId="432"/>
        </pc:sldMkLst>
      </pc:sldChg>
      <pc:sldChg chg="modSp">
        <pc:chgData name="Ryu InSun" userId="4f1b3529f5a42cd1" providerId="Windows Live" clId="Web-{C0E8E058-80D9-430D-B81D-363DC68B3131}" dt="2025-03-08T06:15:22.623" v="2265" actId="20577"/>
        <pc:sldMkLst>
          <pc:docMk/>
          <pc:sldMk cId="4202797635" sldId="650"/>
        </pc:sldMkLst>
      </pc:sldChg>
      <pc:sldChg chg="addSp delSp modSp">
        <pc:chgData name="Ryu InSun" userId="4f1b3529f5a42cd1" providerId="Windows Live" clId="Web-{C0E8E058-80D9-430D-B81D-363DC68B3131}" dt="2025-03-08T05:20:22.016" v="114"/>
        <pc:sldMkLst>
          <pc:docMk/>
          <pc:sldMk cId="3126347913" sldId="656"/>
        </pc:sldMkLst>
      </pc:sldChg>
      <pc:sldChg chg="modSp">
        <pc:chgData name="Ryu InSun" userId="4f1b3529f5a42cd1" providerId="Windows Live" clId="Web-{C0E8E058-80D9-430D-B81D-363DC68B3131}" dt="2025-03-08T06:15:04.951" v="2263" actId="20577"/>
        <pc:sldMkLst>
          <pc:docMk/>
          <pc:sldMk cId="2943607175" sldId="657"/>
        </pc:sldMkLst>
      </pc:sldChg>
      <pc:sldChg chg="add del replId">
        <pc:chgData name="Ryu InSun" userId="4f1b3529f5a42cd1" providerId="Windows Live" clId="Web-{C0E8E058-80D9-430D-B81D-363DC68B3131}" dt="2025-03-08T06:09:55.460" v="2220"/>
        <pc:sldMkLst>
          <pc:docMk/>
          <pc:sldMk cId="1089598375" sldId="658"/>
        </pc:sldMkLst>
      </pc:sldChg>
      <pc:sldChg chg="addSp delSp modSp add replId">
        <pc:chgData name="Ryu InSun" userId="4f1b3529f5a42cd1" providerId="Windows Live" clId="Web-{C0E8E058-80D9-430D-B81D-363DC68B3131}" dt="2025-03-08T06:13:57.340" v="2260" actId="20577"/>
        <pc:sldMkLst>
          <pc:docMk/>
          <pc:sldMk cId="2258352757" sldId="659"/>
        </pc:sldMkLst>
        <pc:spChg chg="add mod">
          <ac:chgData name="Ryu InSun" userId="4f1b3529f5a42cd1" providerId="Windows Live" clId="Web-{C0E8E058-80D9-430D-B81D-363DC68B3131}" dt="2025-03-08T05:30:55.907" v="214" actId="14100"/>
          <ac:spMkLst>
            <pc:docMk/>
            <pc:sldMk cId="2258352757" sldId="659"/>
            <ac:spMk id="53" creationId="{9FA3CDBB-EC41-A7E6-978C-B723D0EC86FA}"/>
          </ac:spMkLst>
        </pc:spChg>
        <pc:spChg chg="add mod">
          <ac:chgData name="Ryu InSun" userId="4f1b3529f5a42cd1" providerId="Windows Live" clId="Web-{C0E8E058-80D9-430D-B81D-363DC68B3131}" dt="2025-03-08T05:30:56.016" v="217" actId="14100"/>
          <ac:spMkLst>
            <pc:docMk/>
            <pc:sldMk cId="2258352757" sldId="659"/>
            <ac:spMk id="57" creationId="{6CF87FF9-F8F6-12EF-CCA4-441F070B7DB8}"/>
          </ac:spMkLst>
        </pc:spChg>
        <pc:spChg chg="add mod">
          <ac:chgData name="Ryu InSun" userId="4f1b3529f5a42cd1" providerId="Windows Live" clId="Web-{C0E8E058-80D9-430D-B81D-363DC68B3131}" dt="2025-03-08T05:30:56.063" v="218" actId="14100"/>
          <ac:spMkLst>
            <pc:docMk/>
            <pc:sldMk cId="2258352757" sldId="659"/>
            <ac:spMk id="58" creationId="{F0FEB27C-4922-4F37-0C1C-EF01195DE7F6}"/>
          </ac:spMkLst>
        </pc:spChg>
        <pc:spChg chg="add mod">
          <ac:chgData name="Ryu InSun" userId="4f1b3529f5a42cd1" providerId="Windows Live" clId="Web-{C0E8E058-80D9-430D-B81D-363DC68B3131}" dt="2025-03-08T05:53:08.435" v="949" actId="1076"/>
          <ac:spMkLst>
            <pc:docMk/>
            <pc:sldMk cId="2258352757" sldId="659"/>
            <ac:spMk id="86" creationId="{4A675DB2-FEB7-7EBC-440A-0C958964E490}"/>
          </ac:spMkLst>
        </pc:spChg>
        <pc:spChg chg="add mod">
          <ac:chgData name="Ryu InSun" userId="4f1b3529f5a42cd1" providerId="Windows Live" clId="Web-{C0E8E058-80D9-430D-B81D-363DC68B3131}" dt="2025-03-08T05:56:50.033" v="1135" actId="1076"/>
          <ac:spMkLst>
            <pc:docMk/>
            <pc:sldMk cId="2258352757" sldId="659"/>
            <ac:spMk id="97" creationId="{B98E844D-826D-D9E9-AD50-FCEB900B20C5}"/>
          </ac:spMkLst>
        </pc:spChg>
        <pc:spChg chg="add mod">
          <ac:chgData name="Ryu InSun" userId="4f1b3529f5a42cd1" providerId="Windows Live" clId="Web-{C0E8E058-80D9-430D-B81D-363DC68B3131}" dt="2025-03-08T06:02:53.010" v="1892" actId="20577"/>
          <ac:spMkLst>
            <pc:docMk/>
            <pc:sldMk cId="2258352757" sldId="659"/>
            <ac:spMk id="111" creationId="{475D2E40-C736-5AFC-5E3E-CA2A09113C2D}"/>
          </ac:spMkLst>
        </pc:spChg>
        <pc:graphicFrameChg chg="mod modGraphic">
          <ac:chgData name="Ryu InSun" userId="4f1b3529f5a42cd1" providerId="Windows Live" clId="Web-{C0E8E058-80D9-430D-B81D-363DC68B3131}" dt="2025-03-08T06:07:45.473" v="2170"/>
          <ac:graphicFrameMkLst>
            <pc:docMk/>
            <pc:sldMk cId="2258352757" sldId="659"/>
            <ac:graphicFrameMk id="50" creationId="{7E2B51C8-9650-752A-E9BB-22095E4C38C3}"/>
          </ac:graphicFrameMkLst>
        </pc:graphicFrameChg>
        <pc:picChg chg="add mod">
          <ac:chgData name="Ryu InSun" userId="4f1b3529f5a42cd1" providerId="Windows Live" clId="Web-{C0E8E058-80D9-430D-B81D-363DC68B3131}" dt="2025-03-08T05:41:43.092" v="575" actId="14100"/>
          <ac:picMkLst>
            <pc:docMk/>
            <pc:sldMk cId="2258352757" sldId="659"/>
            <ac:picMk id="6" creationId="{3DFD857D-70CC-F777-C434-50CA2F5A583E}"/>
          </ac:picMkLst>
        </pc:picChg>
      </pc:sldChg>
      <pc:sldChg chg="modSp add replId">
        <pc:chgData name="Ryu InSun" userId="4f1b3529f5a42cd1" providerId="Windows Live" clId="Web-{C0E8E058-80D9-430D-B81D-363DC68B3131}" dt="2025-03-08T06:14:59.998" v="2262" actId="20577"/>
        <pc:sldMkLst>
          <pc:docMk/>
          <pc:sldMk cId="2837763101" sldId="660"/>
        </pc:sldMkLst>
        <pc:spChg chg="mod">
          <ac:chgData name="Ryu InSun" userId="4f1b3529f5a42cd1" providerId="Windows Live" clId="Web-{C0E8E058-80D9-430D-B81D-363DC68B3131}" dt="2025-03-08T05:21:44.836" v="131" actId="20577"/>
          <ac:spMkLst>
            <pc:docMk/>
            <pc:sldMk cId="2837763101" sldId="660"/>
            <ac:spMk id="24" creationId="{D5F8F9C3-7291-4AE8-096F-45FCB07966C7}"/>
          </ac:spMkLst>
        </pc:spChg>
        <pc:spChg chg="mod">
          <ac:chgData name="Ryu InSun" userId="4f1b3529f5a42cd1" providerId="Windows Live" clId="Web-{C0E8E058-80D9-430D-B81D-363DC68B3131}" dt="2025-03-08T06:14:59.998" v="2262" actId="20577"/>
          <ac:spMkLst>
            <pc:docMk/>
            <pc:sldMk cId="2837763101" sldId="660"/>
            <ac:spMk id="31" creationId="{3C731E88-D7EB-D292-5FCA-3B4B9E1FB017}"/>
          </ac:spMkLst>
        </pc:spChg>
      </pc:sldChg>
      <pc:sldChg chg="addSp delSp modSp add replId">
        <pc:chgData name="Ryu InSun" userId="4f1b3529f5a42cd1" providerId="Windows Live" clId="Web-{C0E8E058-80D9-430D-B81D-363DC68B3131}" dt="2025-03-08T08:09:19.556" v="6434"/>
        <pc:sldMkLst>
          <pc:docMk/>
          <pc:sldMk cId="214810571" sldId="661"/>
        </pc:sldMkLst>
      </pc:sldChg>
      <pc:sldChg chg="modSp add replId">
        <pc:chgData name="Ryu InSun" userId="4f1b3529f5a42cd1" providerId="Windows Live" clId="Web-{C0E8E058-80D9-430D-B81D-363DC68B3131}" dt="2025-03-08T06:14:54.576" v="2261" actId="20577"/>
        <pc:sldMkLst>
          <pc:docMk/>
          <pc:sldMk cId="4288695524" sldId="662"/>
        </pc:sldMkLst>
      </pc:sldChg>
      <pc:sldChg chg="addSp delSp modSp add replId">
        <pc:chgData name="Ryu InSun" userId="4f1b3529f5a42cd1" providerId="Windows Live" clId="Web-{C0E8E058-80D9-430D-B81D-363DC68B3131}" dt="2025-03-08T08:15:08.172" v="7096"/>
        <pc:sldMkLst>
          <pc:docMk/>
          <pc:sldMk cId="3206875490" sldId="663"/>
        </pc:sldMkLst>
      </pc:sldChg>
      <pc:sldChg chg="addSp delSp modSp add replId">
        <pc:chgData name="Ryu InSun" userId="4f1b3529f5a42cd1" providerId="Windows Live" clId="Web-{C0E8E058-80D9-430D-B81D-363DC68B3131}" dt="2025-03-08T08:15:23.251" v="7099"/>
        <pc:sldMkLst>
          <pc:docMk/>
          <pc:sldMk cId="1020243630" sldId="664"/>
        </pc:sldMkLst>
      </pc:sldChg>
      <pc:sldChg chg="delSp modSp add replId">
        <pc:chgData name="Ryu InSun" userId="4f1b3529f5a42cd1" providerId="Windows Live" clId="Web-{C0E8E058-80D9-430D-B81D-363DC68B3131}" dt="2025-03-08T08:15:53.173" v="7111"/>
        <pc:sldMkLst>
          <pc:docMk/>
          <pc:sldMk cId="1781683226" sldId="665"/>
        </pc:sldMkLst>
      </pc:sldChg>
      <pc:sldChg chg="addSp modSp add replId">
        <pc:chgData name="Ryu InSun" userId="4f1b3529f5a42cd1" providerId="Windows Live" clId="Web-{C0E8E058-80D9-430D-B81D-363DC68B3131}" dt="2025-03-08T08:16:20.143" v="7123"/>
        <pc:sldMkLst>
          <pc:docMk/>
          <pc:sldMk cId="3203992112" sldId="666"/>
        </pc:sldMkLst>
      </pc:sldChg>
      <pc:sldChg chg="addSp modSp add replId">
        <pc:chgData name="Ryu InSun" userId="4f1b3529f5a42cd1" providerId="Windows Live" clId="Web-{C0E8E058-80D9-430D-B81D-363DC68B3131}" dt="2025-03-08T08:16:54.347" v="7137"/>
        <pc:sldMkLst>
          <pc:docMk/>
          <pc:sldMk cId="4112362577" sldId="667"/>
        </pc:sldMkLst>
      </pc:sldChg>
      <pc:sldChg chg="addSp delSp modSp add replId">
        <pc:chgData name="Ryu InSun" userId="4f1b3529f5a42cd1" providerId="Windows Live" clId="Web-{C0E8E058-80D9-430D-B81D-363DC68B3131}" dt="2025-03-08T08:17:24.441" v="7145"/>
        <pc:sldMkLst>
          <pc:docMk/>
          <pc:sldMk cId="4253069057" sldId="668"/>
        </pc:sldMkLst>
      </pc:sldChg>
      <pc:sldChg chg="addSp delSp modSp new mod setBg modClrScheme chgLayout">
        <pc:chgData name="Ryu InSun" userId="4f1b3529f5a42cd1" providerId="Windows Live" clId="Web-{C0E8E058-80D9-430D-B81D-363DC68B3131}" dt="2025-03-08T08:12:19.013" v="6649" actId="1076"/>
        <pc:sldMkLst>
          <pc:docMk/>
          <pc:sldMk cId="2910450702" sldId="6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2025-03-18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084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  <p:sldLayoutId id="2147483703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.png"/><Relationship Id="rId21" Type="http://schemas.openxmlformats.org/officeDocument/2006/relationships/image" Target="../media/image47.png"/><Relationship Id="rId42" Type="http://schemas.openxmlformats.org/officeDocument/2006/relationships/image" Target="../media/image68.png"/><Relationship Id="rId63" Type="http://schemas.openxmlformats.org/officeDocument/2006/relationships/image" Target="../media/image89.png"/><Relationship Id="rId84" Type="http://schemas.openxmlformats.org/officeDocument/2006/relationships/image" Target="../media/image110.png"/><Relationship Id="rId138" Type="http://schemas.openxmlformats.org/officeDocument/2006/relationships/image" Target="../media/image164.png"/><Relationship Id="rId159" Type="http://schemas.openxmlformats.org/officeDocument/2006/relationships/image" Target="../media/image185.png"/><Relationship Id="rId170" Type="http://schemas.openxmlformats.org/officeDocument/2006/relationships/image" Target="../media/image196.png"/><Relationship Id="rId107" Type="http://schemas.openxmlformats.org/officeDocument/2006/relationships/image" Target="../media/image133.png"/><Relationship Id="rId11" Type="http://schemas.openxmlformats.org/officeDocument/2006/relationships/image" Target="../media/image37.png"/><Relationship Id="rId32" Type="http://schemas.openxmlformats.org/officeDocument/2006/relationships/image" Target="../media/image58.png"/><Relationship Id="rId53" Type="http://schemas.openxmlformats.org/officeDocument/2006/relationships/image" Target="../media/image79.png"/><Relationship Id="rId74" Type="http://schemas.openxmlformats.org/officeDocument/2006/relationships/image" Target="../media/image100.png"/><Relationship Id="rId128" Type="http://schemas.openxmlformats.org/officeDocument/2006/relationships/image" Target="../media/image154.png"/><Relationship Id="rId149" Type="http://schemas.openxmlformats.org/officeDocument/2006/relationships/image" Target="../media/image175.png"/><Relationship Id="rId5" Type="http://schemas.openxmlformats.org/officeDocument/2006/relationships/image" Target="../media/image31.png"/><Relationship Id="rId95" Type="http://schemas.openxmlformats.org/officeDocument/2006/relationships/image" Target="../media/image121.png"/><Relationship Id="rId160" Type="http://schemas.openxmlformats.org/officeDocument/2006/relationships/image" Target="../media/image186.png"/><Relationship Id="rId22" Type="http://schemas.openxmlformats.org/officeDocument/2006/relationships/image" Target="../media/image48.png"/><Relationship Id="rId43" Type="http://schemas.openxmlformats.org/officeDocument/2006/relationships/image" Target="../media/image69.png"/><Relationship Id="rId64" Type="http://schemas.openxmlformats.org/officeDocument/2006/relationships/image" Target="../media/image90.png"/><Relationship Id="rId118" Type="http://schemas.openxmlformats.org/officeDocument/2006/relationships/image" Target="../media/image144.png"/><Relationship Id="rId139" Type="http://schemas.openxmlformats.org/officeDocument/2006/relationships/image" Target="../media/image165.png"/><Relationship Id="rId85" Type="http://schemas.openxmlformats.org/officeDocument/2006/relationships/image" Target="../media/image111.png"/><Relationship Id="rId150" Type="http://schemas.openxmlformats.org/officeDocument/2006/relationships/image" Target="../media/image176.png"/><Relationship Id="rId171" Type="http://schemas.openxmlformats.org/officeDocument/2006/relationships/image" Target="../media/image197.png"/><Relationship Id="rId12" Type="http://schemas.openxmlformats.org/officeDocument/2006/relationships/image" Target="../media/image38.png"/><Relationship Id="rId33" Type="http://schemas.openxmlformats.org/officeDocument/2006/relationships/image" Target="../media/image59.png"/><Relationship Id="rId108" Type="http://schemas.openxmlformats.org/officeDocument/2006/relationships/image" Target="../media/image134.png"/><Relationship Id="rId129" Type="http://schemas.openxmlformats.org/officeDocument/2006/relationships/image" Target="../media/image155.png"/><Relationship Id="rId54" Type="http://schemas.openxmlformats.org/officeDocument/2006/relationships/image" Target="../media/image80.png"/><Relationship Id="rId75" Type="http://schemas.openxmlformats.org/officeDocument/2006/relationships/image" Target="../media/image101.png"/><Relationship Id="rId96" Type="http://schemas.openxmlformats.org/officeDocument/2006/relationships/image" Target="../media/image122.png"/><Relationship Id="rId140" Type="http://schemas.openxmlformats.org/officeDocument/2006/relationships/image" Target="../media/image166.png"/><Relationship Id="rId161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49" Type="http://schemas.openxmlformats.org/officeDocument/2006/relationships/image" Target="../media/image75.png"/><Relationship Id="rId114" Type="http://schemas.openxmlformats.org/officeDocument/2006/relationships/image" Target="../media/image140.png"/><Relationship Id="rId119" Type="http://schemas.openxmlformats.org/officeDocument/2006/relationships/image" Target="../media/image145.png"/><Relationship Id="rId44" Type="http://schemas.openxmlformats.org/officeDocument/2006/relationships/image" Target="../media/image70.png"/><Relationship Id="rId60" Type="http://schemas.openxmlformats.org/officeDocument/2006/relationships/image" Target="../media/image86.png"/><Relationship Id="rId65" Type="http://schemas.openxmlformats.org/officeDocument/2006/relationships/image" Target="../media/image91.png"/><Relationship Id="rId81" Type="http://schemas.openxmlformats.org/officeDocument/2006/relationships/image" Target="../media/image107.png"/><Relationship Id="rId86" Type="http://schemas.openxmlformats.org/officeDocument/2006/relationships/image" Target="../media/image112.png"/><Relationship Id="rId130" Type="http://schemas.openxmlformats.org/officeDocument/2006/relationships/image" Target="../media/image156.png"/><Relationship Id="rId135" Type="http://schemas.openxmlformats.org/officeDocument/2006/relationships/image" Target="../media/image161.png"/><Relationship Id="rId151" Type="http://schemas.openxmlformats.org/officeDocument/2006/relationships/image" Target="../media/image177.png"/><Relationship Id="rId156" Type="http://schemas.openxmlformats.org/officeDocument/2006/relationships/image" Target="../media/image182.png"/><Relationship Id="rId172" Type="http://schemas.openxmlformats.org/officeDocument/2006/relationships/image" Target="../media/image198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5.png"/><Relationship Id="rId109" Type="http://schemas.openxmlformats.org/officeDocument/2006/relationships/image" Target="../media/image135.pn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png"/><Relationship Id="rId76" Type="http://schemas.openxmlformats.org/officeDocument/2006/relationships/image" Target="../media/image102.png"/><Relationship Id="rId97" Type="http://schemas.openxmlformats.org/officeDocument/2006/relationships/image" Target="../media/image123.png"/><Relationship Id="rId104" Type="http://schemas.openxmlformats.org/officeDocument/2006/relationships/image" Target="../media/image130.png"/><Relationship Id="rId120" Type="http://schemas.openxmlformats.org/officeDocument/2006/relationships/image" Target="../media/image146.png"/><Relationship Id="rId125" Type="http://schemas.openxmlformats.org/officeDocument/2006/relationships/image" Target="../media/image151.png"/><Relationship Id="rId141" Type="http://schemas.openxmlformats.org/officeDocument/2006/relationships/image" Target="../media/image167.png"/><Relationship Id="rId146" Type="http://schemas.openxmlformats.org/officeDocument/2006/relationships/image" Target="../media/image172.png"/><Relationship Id="rId167" Type="http://schemas.openxmlformats.org/officeDocument/2006/relationships/image" Target="../media/image193.png"/><Relationship Id="rId7" Type="http://schemas.openxmlformats.org/officeDocument/2006/relationships/image" Target="../media/image33.png"/><Relationship Id="rId71" Type="http://schemas.openxmlformats.org/officeDocument/2006/relationships/image" Target="../media/image97.png"/><Relationship Id="rId92" Type="http://schemas.openxmlformats.org/officeDocument/2006/relationships/image" Target="../media/image118.png"/><Relationship Id="rId162" Type="http://schemas.openxmlformats.org/officeDocument/2006/relationships/image" Target="../media/image188.png"/><Relationship Id="rId2" Type="http://schemas.openxmlformats.org/officeDocument/2006/relationships/image" Target="../media/image28.png"/><Relationship Id="rId29" Type="http://schemas.openxmlformats.org/officeDocument/2006/relationships/image" Target="../media/image55.pn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66" Type="http://schemas.openxmlformats.org/officeDocument/2006/relationships/image" Target="../media/image92.png"/><Relationship Id="rId87" Type="http://schemas.openxmlformats.org/officeDocument/2006/relationships/image" Target="../media/image113.png"/><Relationship Id="rId110" Type="http://schemas.openxmlformats.org/officeDocument/2006/relationships/image" Target="../media/image136.png"/><Relationship Id="rId115" Type="http://schemas.openxmlformats.org/officeDocument/2006/relationships/image" Target="../media/image141.png"/><Relationship Id="rId131" Type="http://schemas.openxmlformats.org/officeDocument/2006/relationships/image" Target="../media/image157.png"/><Relationship Id="rId136" Type="http://schemas.openxmlformats.org/officeDocument/2006/relationships/image" Target="../media/image162.png"/><Relationship Id="rId157" Type="http://schemas.openxmlformats.org/officeDocument/2006/relationships/image" Target="../media/image183.png"/><Relationship Id="rId61" Type="http://schemas.openxmlformats.org/officeDocument/2006/relationships/image" Target="../media/image87.png"/><Relationship Id="rId82" Type="http://schemas.openxmlformats.org/officeDocument/2006/relationships/image" Target="../media/image108.png"/><Relationship Id="rId152" Type="http://schemas.openxmlformats.org/officeDocument/2006/relationships/image" Target="../media/image178.png"/><Relationship Id="rId173" Type="http://schemas.openxmlformats.org/officeDocument/2006/relationships/image" Target="../media/image199.png"/><Relationship Id="rId19" Type="http://schemas.openxmlformats.org/officeDocument/2006/relationships/image" Target="../media/image45.pn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56" Type="http://schemas.openxmlformats.org/officeDocument/2006/relationships/image" Target="../media/image82.png"/><Relationship Id="rId77" Type="http://schemas.openxmlformats.org/officeDocument/2006/relationships/image" Target="../media/image103.png"/><Relationship Id="rId100" Type="http://schemas.openxmlformats.org/officeDocument/2006/relationships/image" Target="../media/image126.png"/><Relationship Id="rId105" Type="http://schemas.openxmlformats.org/officeDocument/2006/relationships/image" Target="../media/image131.png"/><Relationship Id="rId126" Type="http://schemas.openxmlformats.org/officeDocument/2006/relationships/image" Target="../media/image152.png"/><Relationship Id="rId147" Type="http://schemas.openxmlformats.org/officeDocument/2006/relationships/image" Target="../media/image173.png"/><Relationship Id="rId168" Type="http://schemas.openxmlformats.org/officeDocument/2006/relationships/image" Target="../media/image194.png"/><Relationship Id="rId8" Type="http://schemas.openxmlformats.org/officeDocument/2006/relationships/image" Target="../media/image34.png"/><Relationship Id="rId51" Type="http://schemas.openxmlformats.org/officeDocument/2006/relationships/image" Target="../media/image77.png"/><Relationship Id="rId72" Type="http://schemas.openxmlformats.org/officeDocument/2006/relationships/image" Target="../media/image98.png"/><Relationship Id="rId93" Type="http://schemas.openxmlformats.org/officeDocument/2006/relationships/image" Target="../media/image119.png"/><Relationship Id="rId98" Type="http://schemas.openxmlformats.org/officeDocument/2006/relationships/image" Target="../media/image124.png"/><Relationship Id="rId121" Type="http://schemas.openxmlformats.org/officeDocument/2006/relationships/image" Target="../media/image147.png"/><Relationship Id="rId142" Type="http://schemas.openxmlformats.org/officeDocument/2006/relationships/image" Target="../media/image168.png"/><Relationship Id="rId163" Type="http://schemas.openxmlformats.org/officeDocument/2006/relationships/image" Target="../media/image189.png"/><Relationship Id="rId3" Type="http://schemas.openxmlformats.org/officeDocument/2006/relationships/image" Target="../media/image29.png"/><Relationship Id="rId25" Type="http://schemas.openxmlformats.org/officeDocument/2006/relationships/image" Target="../media/image51.png"/><Relationship Id="rId46" Type="http://schemas.openxmlformats.org/officeDocument/2006/relationships/image" Target="../media/image72.png"/><Relationship Id="rId67" Type="http://schemas.openxmlformats.org/officeDocument/2006/relationships/image" Target="../media/image93.png"/><Relationship Id="rId116" Type="http://schemas.openxmlformats.org/officeDocument/2006/relationships/image" Target="../media/image142.png"/><Relationship Id="rId137" Type="http://schemas.openxmlformats.org/officeDocument/2006/relationships/image" Target="../media/image163.png"/><Relationship Id="rId158" Type="http://schemas.openxmlformats.org/officeDocument/2006/relationships/image" Target="../media/image184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62" Type="http://schemas.openxmlformats.org/officeDocument/2006/relationships/image" Target="../media/image88.png"/><Relationship Id="rId83" Type="http://schemas.openxmlformats.org/officeDocument/2006/relationships/image" Target="../media/image109.png"/><Relationship Id="rId88" Type="http://schemas.openxmlformats.org/officeDocument/2006/relationships/image" Target="../media/image114.png"/><Relationship Id="rId111" Type="http://schemas.openxmlformats.org/officeDocument/2006/relationships/image" Target="../media/image137.png"/><Relationship Id="rId132" Type="http://schemas.openxmlformats.org/officeDocument/2006/relationships/image" Target="../media/image158.png"/><Relationship Id="rId153" Type="http://schemas.openxmlformats.org/officeDocument/2006/relationships/image" Target="../media/image179.png"/><Relationship Id="rId174" Type="http://schemas.openxmlformats.org/officeDocument/2006/relationships/image" Target="../media/image200.png"/><Relationship Id="rId15" Type="http://schemas.openxmlformats.org/officeDocument/2006/relationships/image" Target="../media/image41.png"/><Relationship Id="rId36" Type="http://schemas.openxmlformats.org/officeDocument/2006/relationships/image" Target="../media/image62.png"/><Relationship Id="rId57" Type="http://schemas.openxmlformats.org/officeDocument/2006/relationships/image" Target="../media/image83.png"/><Relationship Id="rId106" Type="http://schemas.openxmlformats.org/officeDocument/2006/relationships/image" Target="../media/image132.png"/><Relationship Id="rId127" Type="http://schemas.openxmlformats.org/officeDocument/2006/relationships/image" Target="../media/image153.png"/><Relationship Id="rId10" Type="http://schemas.openxmlformats.org/officeDocument/2006/relationships/image" Target="../media/image36.png"/><Relationship Id="rId31" Type="http://schemas.openxmlformats.org/officeDocument/2006/relationships/image" Target="../media/image57.png"/><Relationship Id="rId52" Type="http://schemas.openxmlformats.org/officeDocument/2006/relationships/image" Target="../media/image78.png"/><Relationship Id="rId73" Type="http://schemas.openxmlformats.org/officeDocument/2006/relationships/image" Target="../media/image99.png"/><Relationship Id="rId78" Type="http://schemas.openxmlformats.org/officeDocument/2006/relationships/image" Target="../media/image104.png"/><Relationship Id="rId94" Type="http://schemas.openxmlformats.org/officeDocument/2006/relationships/image" Target="../media/image120.png"/><Relationship Id="rId99" Type="http://schemas.openxmlformats.org/officeDocument/2006/relationships/image" Target="../media/image125.png"/><Relationship Id="rId101" Type="http://schemas.openxmlformats.org/officeDocument/2006/relationships/image" Target="../media/image127.png"/><Relationship Id="rId122" Type="http://schemas.openxmlformats.org/officeDocument/2006/relationships/image" Target="../media/image148.png"/><Relationship Id="rId143" Type="http://schemas.openxmlformats.org/officeDocument/2006/relationships/image" Target="../media/image169.png"/><Relationship Id="rId148" Type="http://schemas.openxmlformats.org/officeDocument/2006/relationships/image" Target="../media/image174.png"/><Relationship Id="rId164" Type="http://schemas.openxmlformats.org/officeDocument/2006/relationships/image" Target="../media/image190.png"/><Relationship Id="rId169" Type="http://schemas.openxmlformats.org/officeDocument/2006/relationships/image" Target="../media/image19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26" Type="http://schemas.openxmlformats.org/officeDocument/2006/relationships/image" Target="../media/image52.png"/><Relationship Id="rId47" Type="http://schemas.openxmlformats.org/officeDocument/2006/relationships/image" Target="../media/image73.png"/><Relationship Id="rId68" Type="http://schemas.openxmlformats.org/officeDocument/2006/relationships/image" Target="../media/image94.png"/><Relationship Id="rId89" Type="http://schemas.openxmlformats.org/officeDocument/2006/relationships/image" Target="../media/image115.png"/><Relationship Id="rId112" Type="http://schemas.openxmlformats.org/officeDocument/2006/relationships/image" Target="../media/image138.png"/><Relationship Id="rId133" Type="http://schemas.openxmlformats.org/officeDocument/2006/relationships/image" Target="../media/image159.png"/><Relationship Id="rId154" Type="http://schemas.openxmlformats.org/officeDocument/2006/relationships/image" Target="../media/image180.png"/><Relationship Id="rId16" Type="http://schemas.openxmlformats.org/officeDocument/2006/relationships/image" Target="../media/image42.png"/><Relationship Id="rId37" Type="http://schemas.openxmlformats.org/officeDocument/2006/relationships/image" Target="../media/image63.png"/><Relationship Id="rId58" Type="http://schemas.openxmlformats.org/officeDocument/2006/relationships/image" Target="../media/image84.png"/><Relationship Id="rId79" Type="http://schemas.openxmlformats.org/officeDocument/2006/relationships/image" Target="../media/image105.png"/><Relationship Id="rId102" Type="http://schemas.openxmlformats.org/officeDocument/2006/relationships/image" Target="../media/image128.png"/><Relationship Id="rId123" Type="http://schemas.openxmlformats.org/officeDocument/2006/relationships/image" Target="../media/image149.png"/><Relationship Id="rId144" Type="http://schemas.openxmlformats.org/officeDocument/2006/relationships/image" Target="../media/image170.png"/><Relationship Id="rId90" Type="http://schemas.openxmlformats.org/officeDocument/2006/relationships/image" Target="../media/image116.png"/><Relationship Id="rId165" Type="http://schemas.openxmlformats.org/officeDocument/2006/relationships/image" Target="../media/image191.png"/><Relationship Id="rId27" Type="http://schemas.openxmlformats.org/officeDocument/2006/relationships/image" Target="../media/image53.png"/><Relationship Id="rId48" Type="http://schemas.openxmlformats.org/officeDocument/2006/relationships/image" Target="../media/image74.png"/><Relationship Id="rId69" Type="http://schemas.openxmlformats.org/officeDocument/2006/relationships/image" Target="../media/image95.png"/><Relationship Id="rId113" Type="http://schemas.openxmlformats.org/officeDocument/2006/relationships/image" Target="../media/image139.png"/><Relationship Id="rId134" Type="http://schemas.openxmlformats.org/officeDocument/2006/relationships/image" Target="../media/image160.png"/><Relationship Id="rId80" Type="http://schemas.openxmlformats.org/officeDocument/2006/relationships/image" Target="../media/image106.png"/><Relationship Id="rId155" Type="http://schemas.openxmlformats.org/officeDocument/2006/relationships/image" Target="../media/image181.png"/><Relationship Id="rId17" Type="http://schemas.openxmlformats.org/officeDocument/2006/relationships/image" Target="../media/image43.png"/><Relationship Id="rId38" Type="http://schemas.openxmlformats.org/officeDocument/2006/relationships/image" Target="../media/image64.png"/><Relationship Id="rId59" Type="http://schemas.openxmlformats.org/officeDocument/2006/relationships/image" Target="../media/image85.png"/><Relationship Id="rId103" Type="http://schemas.openxmlformats.org/officeDocument/2006/relationships/image" Target="../media/image129.png"/><Relationship Id="rId124" Type="http://schemas.openxmlformats.org/officeDocument/2006/relationships/image" Target="../media/image150.png"/><Relationship Id="rId70" Type="http://schemas.openxmlformats.org/officeDocument/2006/relationships/image" Target="../media/image96.png"/><Relationship Id="rId91" Type="http://schemas.openxmlformats.org/officeDocument/2006/relationships/image" Target="../media/image117.png"/><Relationship Id="rId145" Type="http://schemas.openxmlformats.org/officeDocument/2006/relationships/image" Target="../media/image171.png"/><Relationship Id="rId166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image" Target="../media/image290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5217408" cy="282545"/>
            <a:chOff x="588412" y="5507636"/>
            <a:chExt cx="5217408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6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502903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놀이판에서 먼저 나오는 모둠이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5D633-3B4C-E90D-6067-3CA0A821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430" y="2817609"/>
            <a:ext cx="4592216" cy="2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가위바위보로 놀이 순서를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5DC35F-CC84-3499-6E09-8A325FA8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70" y="2768986"/>
            <a:ext cx="4533035" cy="25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 순서에 따라 주사위와 분수 주사위를 동시에 던집니다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1832F6-3918-C28D-0F52-BCBCC770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937" y="2833718"/>
            <a:ext cx="4502267" cy="25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3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나온 눈의 수만큼 말을 이동합니다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59D290-5471-AD5E-6EA5-747D29CC1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9" y="2877566"/>
            <a:ext cx="4491189" cy="25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4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분수 주사위의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‘+’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또는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‘-’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에 따라 분수 주사위에 적힌 분수와 이동한 칸에 적힌 분수의 합 또는 차를 구합니다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♥가 나오면 계산하지 않고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말을 이동한 칸에 그대로 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352818-855D-799F-3648-BAFC0AFC9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271" y="2851196"/>
            <a:ext cx="4518419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476092" cy="461343"/>
            <a:chOff x="588412" y="5070199"/>
            <a:chExt cx="5476092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5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287721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계산 결과가 맞으면 말을 이동한 칸에 그대로 두고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틀리면 말을 이동하기 전에 있던 칸으로 되돌려 놓습니다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3750F0-36F7-6E31-70DD-0291AF296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102" y="2865896"/>
            <a:ext cx="4492213" cy="25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5217408" cy="282545"/>
            <a:chOff x="588412" y="5507636"/>
            <a:chExt cx="5217408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6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502903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놀이판에서 먼저 나오는 모둠이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32EFA2-1351-8B9C-15A2-72D546EF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430" y="2817609"/>
            <a:ext cx="4592216" cy="2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D1D6-8A02-546C-8872-38BDCF09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 descr="주사위, 주사위 게임, 카드 게임, 게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2BF868-31B9-4F6A-9FEF-D0BB57C4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t="16518" r="23122" b="1966"/>
          <a:stretch/>
        </p:blipFill>
        <p:spPr>
          <a:xfrm>
            <a:off x="696507" y="3936668"/>
            <a:ext cx="1151835" cy="983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5DD368-1A87-309F-5274-8D586D50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A2B43-BD1B-0013-6F53-D439355E7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D5B975-494B-4C35-9499-BFFC36F71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5EBD39-0F6F-3C07-6CED-99BCFC0D9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7E2B51C8-9650-752A-E9BB-22095E4C3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44339"/>
              </p:ext>
            </p:extLst>
          </p:nvPr>
        </p:nvGraphicFramePr>
        <p:xfrm>
          <a:off x="9125395" y="1034776"/>
          <a:ext cx="3026272" cy="558707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놀이판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모서리 칸에 도착하면 말이 이동할 방향 선택 팝업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(1-1)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같은 색 돌이 겹치면 함께 움직이기 가능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다른 색 말이 있는 칸에 도착하면 잡힌 말은 출발점으로 이동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같은 색의 모든 말이 놀이판을 먼저 나오는 팀이 승리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말</a:t>
                      </a:r>
                      <a:endParaRPr 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검은돌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2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개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,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흰돌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2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개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먼저 시작하는 팀이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검은돌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, 나중에 시작하는 팀이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흰돌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출발점 기준으로 칸 수 세기 시작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주사위를 굴리고 나면 움직일 수 있는 바둑돌이 깜박거림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바둑둘이 움직여 도착한 위치의 분수가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2-1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에 노출됨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397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숫자 주사위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 굴리기 눌러 주사위 굴리기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주사위를 굴려 나온 눈의 수만큼 바둑돌이 움직임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 굴리기 → 바둑돌 선택 → 바둑돌 움직임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2358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주사위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 굴리기 눌러 주사위 굴리기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주사위에 나온 값이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4-1</a:t>
                      </a:r>
                      <a:r>
                        <a:rPr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노출됨</a:t>
                      </a:r>
                      <a:endParaRPr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주사위 값 </a:t>
                      </a:r>
                      <a:r>
                        <a:rPr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20</a:t>
                      </a:r>
                      <a:r>
                        <a:rPr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참고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61147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정답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정오답이 체크됨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조합별 정답은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19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참고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같은 색 바둑돌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개가 모두 출발점으로 돌아오면 게임이 끝나고 버튼이 제출로 바뀜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669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7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예시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검은색 바둑돌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개가 모두 놀이판 밖으로 나와 있는 모습과 흰색 바둑돌이 아무 위치에 놓인 모습의 예시 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3581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8</a:t>
                      </a: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783593"/>
                  </a:ext>
                </a:extLst>
              </a:tr>
            </a:tbl>
          </a:graphicData>
        </a:graphic>
      </p:graphicFrame>
      <p:pic>
        <p:nvPicPr>
          <p:cNvPr id="6" name="그림 5" descr="스크린샷, 도표, 사각형, 직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DFD857D-70CC-F777-C434-50CA2F5A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55" y="1946070"/>
            <a:ext cx="3867347" cy="393626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FA3CDBB-EC41-A7E6-978C-B723D0EC86FA}"/>
              </a:ext>
            </a:extLst>
          </p:cNvPr>
          <p:cNvSpPr/>
          <p:nvPr/>
        </p:nvSpPr>
        <p:spPr>
          <a:xfrm>
            <a:off x="6044080" y="3336075"/>
            <a:ext cx="611032" cy="826978"/>
          </a:xfrm>
          <a:prstGeom prst="roundRect">
            <a:avLst>
              <a:gd name="adj" fmla="val 10740"/>
            </a:avLst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F87FF9-F8F6-12EF-CCA4-441F070B7DB8}"/>
              </a:ext>
            </a:extLst>
          </p:cNvPr>
          <p:cNvSpPr/>
          <p:nvPr/>
        </p:nvSpPr>
        <p:spPr>
          <a:xfrm>
            <a:off x="7360835" y="3419344"/>
            <a:ext cx="497678" cy="6205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0FEB27C-4922-4F37-0C1C-EF01195DE7F6}"/>
              </a:ext>
            </a:extLst>
          </p:cNvPr>
          <p:cNvSpPr/>
          <p:nvPr/>
        </p:nvSpPr>
        <p:spPr>
          <a:xfrm>
            <a:off x="7773330" y="3326148"/>
            <a:ext cx="759462" cy="836905"/>
          </a:xfrm>
          <a:prstGeom prst="roundRect">
            <a:avLst>
              <a:gd name="adj" fmla="val 10707"/>
            </a:avLst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CD60801-529F-013D-5F52-2F2C2B4ED1A2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7" name="Google Shape;534;p13">
              <a:extLst>
                <a:ext uri="{FF2B5EF4-FFF2-40B4-BE49-F238E27FC236}">
                  <a16:creationId xmlns:a16="http://schemas.microsoft.com/office/drawing/2014/main" id="{B09EBDB6-4947-8544-4B8D-904189A6858C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sp>
          <p:nvSpPr>
            <p:cNvPr id="108" name="Google Shape;535;p13">
              <a:extLst>
                <a:ext uri="{FF2B5EF4-FFF2-40B4-BE49-F238E27FC236}">
                  <a16:creationId xmlns:a16="http://schemas.microsoft.com/office/drawing/2014/main" id="{0A684428-E526-33D3-DD03-D2F7FB3CC932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endParaRPr sz="9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E5BBD19-3E15-DEBA-A20F-C98A82380BF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EEA9619-0F34-D9CB-C9D7-ED7134F834F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3" name="Google Shape;539;p13">
              <a:extLst>
                <a:ext uri="{FF2B5EF4-FFF2-40B4-BE49-F238E27FC236}">
                  <a16:creationId xmlns:a16="http://schemas.microsoft.com/office/drawing/2014/main" id="{FD82E1C5-144D-740E-DC63-E8A1FE676F57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E3CDEB49-2D35-4EE8-6035-13E89771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pic>
        <p:nvPicPr>
          <p:cNvPr id="62" name="그림 61" descr="주사위, 주사위 게임, 카드 게임, 게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482252A-8969-4524-AB0D-D7B23A68D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t="16518" r="23122" b="1966"/>
          <a:stretch/>
        </p:blipFill>
        <p:spPr>
          <a:xfrm>
            <a:off x="696507" y="2718915"/>
            <a:ext cx="1151835" cy="983743"/>
          </a:xfrm>
          <a:prstGeom prst="rect">
            <a:avLst/>
          </a:prstGeom>
        </p:spPr>
      </p:pic>
      <p:pic>
        <p:nvPicPr>
          <p:cNvPr id="64" name="그림 63" descr="주사위, 주사위 게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ECB72AB-2956-4456-94CA-25DE6A2834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381" t="39109" r="3504" b="2475"/>
          <a:stretch/>
        </p:blipFill>
        <p:spPr>
          <a:xfrm>
            <a:off x="992514" y="3943748"/>
            <a:ext cx="559819" cy="569379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BB18EC7B-46E1-4F93-B090-A1B84242F915}"/>
              </a:ext>
            </a:extLst>
          </p:cNvPr>
          <p:cNvSpPr/>
          <p:nvPr/>
        </p:nvSpPr>
        <p:spPr>
          <a:xfrm>
            <a:off x="6686556" y="3336075"/>
            <a:ext cx="778736" cy="826978"/>
          </a:xfrm>
          <a:prstGeom prst="roundRect">
            <a:avLst>
              <a:gd name="adj" fmla="val 9530"/>
            </a:avLst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4A675DB2-FEB7-7EBC-440A-0C958964E490}"/>
              </a:ext>
            </a:extLst>
          </p:cNvPr>
          <p:cNvSpPr/>
          <p:nvPr/>
        </p:nvSpPr>
        <p:spPr>
          <a:xfrm>
            <a:off x="1961255" y="18561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97" name="타원형 설명선 481">
            <a:extLst>
              <a:ext uri="{FF2B5EF4-FFF2-40B4-BE49-F238E27FC236}">
                <a16:creationId xmlns:a16="http://schemas.microsoft.com/office/drawing/2014/main" id="{B98E844D-826D-D9E9-AD50-FCEB900B20C5}"/>
              </a:ext>
            </a:extLst>
          </p:cNvPr>
          <p:cNvSpPr/>
          <p:nvPr/>
        </p:nvSpPr>
        <p:spPr>
          <a:xfrm>
            <a:off x="653655" y="32280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3</a:t>
            </a:r>
            <a:endParaRPr 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6DE67B-679E-405F-B41C-83828EB972DC}"/>
              </a:ext>
            </a:extLst>
          </p:cNvPr>
          <p:cNvGrpSpPr/>
          <p:nvPr/>
        </p:nvGrpSpPr>
        <p:grpSpPr>
          <a:xfrm>
            <a:off x="1834135" y="2580050"/>
            <a:ext cx="1403906" cy="480167"/>
            <a:chOff x="1834135" y="2580050"/>
            <a:chExt cx="1403906" cy="480167"/>
          </a:xfrm>
        </p:grpSpPr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DD1818D-CBB9-4ADF-9FE4-86EA773F6C17}"/>
                </a:ext>
              </a:extLst>
            </p:cNvPr>
            <p:cNvSpPr/>
            <p:nvPr/>
          </p:nvSpPr>
          <p:spPr>
            <a:xfrm>
              <a:off x="1834135" y="2580050"/>
              <a:ext cx="1403906" cy="480167"/>
            </a:xfrm>
            <a:custGeom>
              <a:avLst/>
              <a:gdLst>
                <a:gd name="connsiteX0" fmla="*/ 715074 w 1403906"/>
                <a:gd name="connsiteY0" fmla="*/ 0 h 480167"/>
                <a:gd name="connsiteX1" fmla="*/ 809188 w 1403906"/>
                <a:gd name="connsiteY1" fmla="*/ 174921 h 480167"/>
                <a:gd name="connsiteX2" fmla="*/ 1347808 w 1403906"/>
                <a:gd name="connsiteY2" fmla="*/ 174921 h 480167"/>
                <a:gd name="connsiteX3" fmla="*/ 1403906 w 1403906"/>
                <a:gd name="connsiteY3" fmla="*/ 231019 h 480167"/>
                <a:gd name="connsiteX4" fmla="*/ 1403906 w 1403906"/>
                <a:gd name="connsiteY4" fmla="*/ 424069 h 480167"/>
                <a:gd name="connsiteX5" fmla="*/ 1347808 w 1403906"/>
                <a:gd name="connsiteY5" fmla="*/ 480167 h 480167"/>
                <a:gd name="connsiteX6" fmla="*/ 56098 w 1403906"/>
                <a:gd name="connsiteY6" fmla="*/ 480167 h 480167"/>
                <a:gd name="connsiteX7" fmla="*/ 0 w 1403906"/>
                <a:gd name="connsiteY7" fmla="*/ 424069 h 480167"/>
                <a:gd name="connsiteX8" fmla="*/ 0 w 1403906"/>
                <a:gd name="connsiteY8" fmla="*/ 231019 h 480167"/>
                <a:gd name="connsiteX9" fmla="*/ 56098 w 1403906"/>
                <a:gd name="connsiteY9" fmla="*/ 174921 h 480167"/>
                <a:gd name="connsiteX10" fmla="*/ 620959 w 1403906"/>
                <a:gd name="connsiteY10" fmla="*/ 174921 h 4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906" h="480167">
                  <a:moveTo>
                    <a:pt x="715074" y="0"/>
                  </a:moveTo>
                  <a:lnTo>
                    <a:pt x="809188" y="174921"/>
                  </a:lnTo>
                  <a:lnTo>
                    <a:pt x="1347808" y="174921"/>
                  </a:lnTo>
                  <a:cubicBezTo>
                    <a:pt x="1378790" y="174921"/>
                    <a:pt x="1403906" y="200037"/>
                    <a:pt x="1403906" y="231019"/>
                  </a:cubicBezTo>
                  <a:lnTo>
                    <a:pt x="1403906" y="424069"/>
                  </a:lnTo>
                  <a:cubicBezTo>
                    <a:pt x="1403906" y="455051"/>
                    <a:pt x="1378790" y="480167"/>
                    <a:pt x="1347808" y="480167"/>
                  </a:cubicBezTo>
                  <a:lnTo>
                    <a:pt x="56098" y="480167"/>
                  </a:lnTo>
                  <a:cubicBezTo>
                    <a:pt x="25116" y="480167"/>
                    <a:pt x="0" y="455051"/>
                    <a:pt x="0" y="424069"/>
                  </a:cubicBezTo>
                  <a:lnTo>
                    <a:pt x="0" y="231019"/>
                  </a:lnTo>
                  <a:cubicBezTo>
                    <a:pt x="0" y="200037"/>
                    <a:pt x="25116" y="174921"/>
                    <a:pt x="56098" y="174921"/>
                  </a:cubicBezTo>
                  <a:lnTo>
                    <a:pt x="620959" y="174921"/>
                  </a:lnTo>
                  <a:close/>
                </a:path>
              </a:pathLst>
            </a:custGeom>
            <a:solidFill>
              <a:srgbClr val="FFFA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Google Shape;597;p53">
              <a:extLst>
                <a:ext uri="{FF2B5EF4-FFF2-40B4-BE49-F238E27FC236}">
                  <a16:creationId xmlns:a16="http://schemas.microsoft.com/office/drawing/2014/main" id="{8072AD4C-11A6-471B-8B2B-2B9C3E0C9AE9}"/>
                </a:ext>
              </a:extLst>
            </p:cNvPr>
            <p:cNvSpPr txBox="1"/>
            <p:nvPr/>
          </p:nvSpPr>
          <p:spPr>
            <a:xfrm>
              <a:off x="1888088" y="2765896"/>
              <a:ext cx="1296000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8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가로세로 방향    대각선 방향</a:t>
              </a:r>
              <a:endParaRPr lang="en-US" altLang="ko-KR" sz="8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</p:grpSp>
      <p:sp>
        <p:nvSpPr>
          <p:cNvPr id="122" name="타원형 설명선 481">
            <a:extLst>
              <a:ext uri="{FF2B5EF4-FFF2-40B4-BE49-F238E27FC236}">
                <a16:creationId xmlns:a16="http://schemas.microsoft.com/office/drawing/2014/main" id="{AD3C55FF-89B7-42D8-816A-BF372C7D1BFB}"/>
              </a:ext>
            </a:extLst>
          </p:cNvPr>
          <p:cNvSpPr/>
          <p:nvPr/>
        </p:nvSpPr>
        <p:spPr>
          <a:xfrm>
            <a:off x="1708672" y="264612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1-1</a:t>
            </a:r>
            <a:endParaRPr lang="ko-KR" dirty="0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A6B1D61D-6962-4F4E-94AE-8968AE6678EF}"/>
              </a:ext>
            </a:extLst>
          </p:cNvPr>
          <p:cNvSpPr/>
          <p:nvPr/>
        </p:nvSpPr>
        <p:spPr>
          <a:xfrm>
            <a:off x="7213319" y="2113665"/>
            <a:ext cx="1627899" cy="3925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124" name="타원형 설명선 481">
            <a:extLst>
              <a:ext uri="{FF2B5EF4-FFF2-40B4-BE49-F238E27FC236}">
                <a16:creationId xmlns:a16="http://schemas.microsoft.com/office/drawing/2014/main" id="{E3A92315-0699-4E07-BE98-4900AE8B6CF7}"/>
              </a:ext>
            </a:extLst>
          </p:cNvPr>
          <p:cNvSpPr/>
          <p:nvPr/>
        </p:nvSpPr>
        <p:spPr>
          <a:xfrm>
            <a:off x="669980" y="440512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</a:t>
            </a:r>
            <a:endParaRPr lang="ko-KR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1BAED64-3FBE-4045-AD5F-CA6CE8957264}"/>
              </a:ext>
            </a:extLst>
          </p:cNvPr>
          <p:cNvSpPr/>
          <p:nvPr/>
        </p:nvSpPr>
        <p:spPr>
          <a:xfrm>
            <a:off x="8552283" y="6104140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Pretendard" panose="02000503000000020004" pitchFamily="2" charset="-127"/>
                <a:ea typeface="Pretendard" panose="02000503000000020004" pitchFamily="2" charset="-127"/>
              </a:rPr>
              <a:t>제출</a:t>
            </a:r>
          </a:p>
        </p:txBody>
      </p:sp>
      <p:sp>
        <p:nvSpPr>
          <p:cNvPr id="130" name="텍스트 개체 틀 7">
            <a:extLst>
              <a:ext uri="{FF2B5EF4-FFF2-40B4-BE49-F238E27FC236}">
                <a16:creationId xmlns:a16="http://schemas.microsoft.com/office/drawing/2014/main" id="{5E2019CC-E4D2-46C2-9CE1-4491FB74AC23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sp>
        <p:nvSpPr>
          <p:cNvPr id="131" name="타원형 설명선 481">
            <a:extLst>
              <a:ext uri="{FF2B5EF4-FFF2-40B4-BE49-F238E27FC236}">
                <a16:creationId xmlns:a16="http://schemas.microsoft.com/office/drawing/2014/main" id="{99C9A105-DFBA-408C-B4BD-C6AA27C8622F}"/>
              </a:ext>
            </a:extLst>
          </p:cNvPr>
          <p:cNvSpPr/>
          <p:nvPr/>
        </p:nvSpPr>
        <p:spPr>
          <a:xfrm>
            <a:off x="7653593" y="318818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5</a:t>
            </a:r>
            <a:endParaRPr lang="ko-KR" dirty="0"/>
          </a:p>
        </p:txBody>
      </p:sp>
      <p:sp>
        <p:nvSpPr>
          <p:cNvPr id="111" name="타원형 설명선 481">
            <a:extLst>
              <a:ext uri="{FF2B5EF4-FFF2-40B4-BE49-F238E27FC236}">
                <a16:creationId xmlns:a16="http://schemas.microsoft.com/office/drawing/2014/main" id="{475D2E40-C736-5AFC-5E3E-CA2A09113C2D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6</a:t>
            </a:r>
            <a:endParaRPr lang="ko-KR"/>
          </a:p>
        </p:txBody>
      </p:sp>
      <p:sp>
        <p:nvSpPr>
          <p:cNvPr id="132" name="타원형 설명선 481">
            <a:extLst>
              <a:ext uri="{FF2B5EF4-FFF2-40B4-BE49-F238E27FC236}">
                <a16:creationId xmlns:a16="http://schemas.microsoft.com/office/drawing/2014/main" id="{BAC78A21-6109-460B-8A96-C6181AEA3116}"/>
              </a:ext>
            </a:extLst>
          </p:cNvPr>
          <p:cNvSpPr/>
          <p:nvPr/>
        </p:nvSpPr>
        <p:spPr>
          <a:xfrm>
            <a:off x="7105319" y="199738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8</a:t>
            </a:r>
            <a:endParaRPr lang="ko-KR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7B52CB5-5E0A-490C-8A3F-416FA1B6D280}"/>
              </a:ext>
            </a:extLst>
          </p:cNvPr>
          <p:cNvSpPr/>
          <p:nvPr/>
        </p:nvSpPr>
        <p:spPr>
          <a:xfrm>
            <a:off x="4567921" y="5558217"/>
            <a:ext cx="220950" cy="1421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0D75E8F4-E6EB-4D4A-9F1D-F53017C2DB1D}"/>
              </a:ext>
            </a:extLst>
          </p:cNvPr>
          <p:cNvSpPr/>
          <p:nvPr/>
        </p:nvSpPr>
        <p:spPr>
          <a:xfrm>
            <a:off x="4822723" y="5558217"/>
            <a:ext cx="220950" cy="1421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FF31E41-DD10-4884-80C6-DC1BD79D2576}"/>
              </a:ext>
            </a:extLst>
          </p:cNvPr>
          <p:cNvSpPr/>
          <p:nvPr/>
        </p:nvSpPr>
        <p:spPr>
          <a:xfrm>
            <a:off x="5080401" y="5558217"/>
            <a:ext cx="220950" cy="14218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1AE4717-C474-4D17-968D-DF7B687D1775}"/>
              </a:ext>
            </a:extLst>
          </p:cNvPr>
          <p:cNvSpPr/>
          <p:nvPr/>
        </p:nvSpPr>
        <p:spPr>
          <a:xfrm>
            <a:off x="5335203" y="5558217"/>
            <a:ext cx="220950" cy="14218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형 설명선 481">
            <a:extLst>
              <a:ext uri="{FF2B5EF4-FFF2-40B4-BE49-F238E27FC236}">
                <a16:creationId xmlns:a16="http://schemas.microsoft.com/office/drawing/2014/main" id="{3B2856CA-F248-4FD0-8AAE-89310F07149E}"/>
              </a:ext>
            </a:extLst>
          </p:cNvPr>
          <p:cNvSpPr/>
          <p:nvPr/>
        </p:nvSpPr>
        <p:spPr>
          <a:xfrm>
            <a:off x="5933579" y="32280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2-1</a:t>
            </a:r>
            <a:endParaRPr lang="ko-KR" dirty="0"/>
          </a:p>
        </p:txBody>
      </p:sp>
      <p:sp>
        <p:nvSpPr>
          <p:cNvPr id="137" name="타원형 설명선 481">
            <a:extLst>
              <a:ext uri="{FF2B5EF4-FFF2-40B4-BE49-F238E27FC236}">
                <a16:creationId xmlns:a16="http://schemas.microsoft.com/office/drawing/2014/main" id="{0C2E0C6C-195E-435D-A2B4-29F6D65CA1AC}"/>
              </a:ext>
            </a:extLst>
          </p:cNvPr>
          <p:cNvSpPr/>
          <p:nvPr/>
        </p:nvSpPr>
        <p:spPr>
          <a:xfrm>
            <a:off x="6664134" y="32280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4-1</a:t>
            </a:r>
            <a:endParaRPr lang="ko-KR" dirty="0"/>
          </a:p>
        </p:txBody>
      </p:sp>
      <p:sp>
        <p:nvSpPr>
          <p:cNvPr id="138" name="타원형 설명선 481">
            <a:extLst>
              <a:ext uri="{FF2B5EF4-FFF2-40B4-BE49-F238E27FC236}">
                <a16:creationId xmlns:a16="http://schemas.microsoft.com/office/drawing/2014/main" id="{4B68236E-CB89-46A1-B63F-BAF99BC58B7F}"/>
              </a:ext>
            </a:extLst>
          </p:cNvPr>
          <p:cNvSpPr/>
          <p:nvPr/>
        </p:nvSpPr>
        <p:spPr>
          <a:xfrm>
            <a:off x="4317228" y="5477019"/>
            <a:ext cx="216000" cy="216000"/>
          </a:xfrm>
          <a:prstGeom prst="wedgeEllipseCallout">
            <a:avLst>
              <a:gd name="adj1" fmla="val 97418"/>
              <a:gd name="adj2" fmla="val 18425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2</a:t>
            </a:r>
            <a:endParaRPr lang="ko-KR" dirty="0"/>
          </a:p>
        </p:txBody>
      </p:sp>
      <p:sp>
        <p:nvSpPr>
          <p:cNvPr id="139" name="타원형 설명선 481">
            <a:extLst>
              <a:ext uri="{FF2B5EF4-FFF2-40B4-BE49-F238E27FC236}">
                <a16:creationId xmlns:a16="http://schemas.microsoft.com/office/drawing/2014/main" id="{6C25A0D1-2AF1-4679-88D2-467E327DBD96}"/>
              </a:ext>
            </a:extLst>
          </p:cNvPr>
          <p:cNvSpPr/>
          <p:nvPr/>
        </p:nvSpPr>
        <p:spPr>
          <a:xfrm>
            <a:off x="8444283" y="593694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7</a:t>
            </a:r>
            <a:endParaRPr 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B64350-F9E5-4873-9EAE-F2CB8D0759C9}"/>
              </a:ext>
            </a:extLst>
          </p:cNvPr>
          <p:cNvCxnSpPr>
            <a:cxnSpLocks/>
            <a:endCxn id="127" idx="0"/>
          </p:cNvCxnSpPr>
          <p:nvPr/>
        </p:nvCxnSpPr>
        <p:spPr>
          <a:xfrm flipH="1">
            <a:off x="8696751" y="5851026"/>
            <a:ext cx="1505" cy="253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DF63FBB6-F94B-4085-BEF2-4C57BA4A7BE8}"/>
              </a:ext>
            </a:extLst>
          </p:cNvPr>
          <p:cNvSpPr/>
          <p:nvPr/>
        </p:nvSpPr>
        <p:spPr>
          <a:xfrm>
            <a:off x="8552283" y="5558217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Pretendard" panose="02000503000000020004" pitchFamily="2" charset="-127"/>
                <a:ea typeface="Pretendard" panose="02000503000000020004" pitchFamily="2" charset="-127"/>
              </a:rPr>
              <a:t>예시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3CF176-633E-FD3B-2047-80C69F45309B}"/>
              </a:ext>
            </a:extLst>
          </p:cNvPr>
          <p:cNvSpPr/>
          <p:nvPr/>
        </p:nvSpPr>
        <p:spPr>
          <a:xfrm>
            <a:off x="9268357" y="95532"/>
            <a:ext cx="2779837" cy="255058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 err="1">
                <a:ea typeface="맑은 고딕"/>
              </a:rPr>
              <a:t>셀바스</a:t>
            </a:r>
            <a:r>
              <a:rPr lang="en-US" altLang="ko-KR" sz="1300" dirty="0">
                <a:ea typeface="맑은 고딕"/>
              </a:rPr>
              <a:t>)</a:t>
            </a:r>
          </a:p>
          <a:p>
            <a:pPr algn="ctr"/>
            <a:r>
              <a:rPr lang="ko-KR" altLang="en-US" sz="1300" dirty="0">
                <a:ea typeface="맑은 고딕"/>
              </a:rPr>
              <a:t>분수 주사위에 노출 되는 분수는 말판에 있는 분수가 랜덤으로 노출되나요</a:t>
            </a:r>
            <a:r>
              <a:rPr lang="en-US" altLang="ko-KR" sz="1300" dirty="0">
                <a:ea typeface="맑은 고딕"/>
              </a:rPr>
              <a:t>?</a:t>
            </a:r>
            <a:endParaRPr lang="ko-KR" altLang="en-US" sz="1300">
              <a:ea typeface="맑은 고딕" panose="020B0503020000020004" pitchFamily="34" charset="-127"/>
            </a:endParaRPr>
          </a:p>
          <a:p>
            <a:pPr algn="ctr"/>
            <a:endParaRPr lang="en-US" altLang="ko-KR" sz="1300" dirty="0">
              <a:ea typeface="맑은 고딕"/>
            </a:endParaRPr>
          </a:p>
          <a:p>
            <a:pPr marL="285750" indent="-285750" algn="ctr">
              <a:buFont typeface="Calibri"/>
              <a:buChar char="-"/>
            </a:pPr>
            <a:r>
              <a:rPr lang="en-US" altLang="ko-KR" sz="1300" dirty="0">
                <a:ea typeface="맑은 고딕"/>
              </a:rPr>
              <a:t>엇 </a:t>
            </a:r>
            <a:r>
              <a:rPr lang="en-US" altLang="ko-KR" sz="1300" dirty="0" err="1">
                <a:ea typeface="맑은 고딕"/>
              </a:rPr>
              <a:t>아닙니다</a:t>
            </a:r>
            <a:r>
              <a:rPr lang="en-US" altLang="ko-KR" sz="1300" dirty="0">
                <a:ea typeface="맑은 고딕"/>
              </a:rPr>
              <a:t>! </a:t>
            </a:r>
            <a:r>
              <a:rPr lang="en-US" altLang="ko-KR" sz="1300" dirty="0" err="1">
                <a:ea typeface="맑은 고딕"/>
              </a:rPr>
              <a:t>교과서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부록에</a:t>
            </a:r>
            <a:r>
              <a:rPr lang="en-US" altLang="ko-KR" sz="1300" dirty="0">
                <a:ea typeface="맑은 고딕"/>
              </a:rPr>
              <a:t> 저 </a:t>
            </a:r>
            <a:r>
              <a:rPr lang="en-US" altLang="ko-KR" sz="1300" dirty="0" err="1">
                <a:ea typeface="맑은 고딕"/>
              </a:rPr>
              <a:t>분수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주사위가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있어요</a:t>
            </a:r>
            <a:r>
              <a:rPr lang="en-US" altLang="ko-KR" sz="1300" dirty="0">
                <a:ea typeface="맑은 고딕"/>
              </a:rPr>
              <a:t>. </a:t>
            </a:r>
            <a:r>
              <a:rPr lang="en-US" altLang="ko-KR" sz="1300" dirty="0" err="1">
                <a:ea typeface="맑은 고딕"/>
              </a:rPr>
              <a:t>거기에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연산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기호와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분수가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dirty="0" err="1">
                <a:ea typeface="맑은 고딕"/>
              </a:rPr>
              <a:t>따로</a:t>
            </a:r>
            <a:r>
              <a:rPr lang="en-US" altLang="ko-KR" sz="1300" dirty="0">
                <a:ea typeface="맑은 고딕"/>
              </a:rPr>
              <a:t> </a:t>
            </a:r>
            <a:r>
              <a:rPr lang="en-US" altLang="ko-KR" sz="1300" err="1">
                <a:ea typeface="맑은 고딕"/>
              </a:rPr>
              <a:t>적혀잇어요</a:t>
            </a:r>
            <a:r>
              <a:rPr lang="en-US" altLang="ko-KR" sz="1300">
                <a:ea typeface="맑은 고딕"/>
              </a:rPr>
              <a:t>.</a:t>
            </a:r>
          </a:p>
          <a:p>
            <a:pPr marL="285750" indent="-285750" algn="ctr">
              <a:buFont typeface="Calibri"/>
              <a:buChar char="-"/>
            </a:pPr>
            <a:r>
              <a:rPr lang="en-US" altLang="ko-KR" sz="1300">
                <a:ea typeface="맑은 고딕"/>
              </a:rPr>
              <a:t>- </a:t>
            </a:r>
            <a:r>
              <a:rPr lang="ko-KR" altLang="en-US" sz="1300">
                <a:ea typeface="맑은 고딕"/>
              </a:rPr>
              <a:t>아아 넵 확인 했습니다</a:t>
            </a:r>
            <a:r>
              <a:rPr lang="en-US" altLang="ko-KR" sz="1300">
                <a:ea typeface="맑은 고딕"/>
              </a:rPr>
              <a:t>!</a:t>
            </a:r>
          </a:p>
          <a:p>
            <a:pPr algn="ctr"/>
            <a:r>
              <a:rPr lang="en-US" altLang="ko-KR" sz="1300">
                <a:ea typeface="맑은 고딕"/>
              </a:rPr>
              <a:t>20</a:t>
            </a:r>
            <a:r>
              <a:rPr lang="ko-KR" altLang="en-US" sz="1300">
                <a:ea typeface="맑은 고딕"/>
              </a:rPr>
              <a:t>슬라이드에</a:t>
            </a:r>
            <a:r>
              <a:rPr lang="en-US" altLang="ko-KR" sz="1300">
                <a:ea typeface="맑은 고딕"/>
              </a:rPr>
              <a:t> </a:t>
            </a:r>
            <a:r>
              <a:rPr lang="ko-KR" altLang="en-US" sz="1300">
                <a:ea typeface="맑은 고딕"/>
              </a:rPr>
              <a:t>참고용 추가해 두겠습니다</a:t>
            </a:r>
            <a:r>
              <a:rPr lang="en-US" altLang="ko-KR" sz="1300">
                <a:ea typeface="맑은 고딕"/>
              </a:rPr>
              <a:t>!</a:t>
            </a:r>
          </a:p>
          <a:p>
            <a:pPr marL="285750" indent="-285750" algn="ctr">
              <a:buFont typeface="Calibri"/>
              <a:buChar char="-"/>
            </a:pPr>
            <a:endParaRPr lang="en-US" altLang="ko-KR" sz="13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644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D1D6-8A02-546C-8872-38BDCF09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 descr="주사위, 주사위 게임, 카드 게임, 게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2BF868-31B9-4F6A-9FEF-D0BB57C4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t="16518" r="23122" b="1966"/>
          <a:stretch/>
        </p:blipFill>
        <p:spPr>
          <a:xfrm>
            <a:off x="696507" y="3936668"/>
            <a:ext cx="1151835" cy="9837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5DD368-1A87-309F-5274-8D586D50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A2B43-BD1B-0013-6F53-D439355E7F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D5B975-494B-4C35-9499-BFFC36F71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5EBD39-0F6F-3C07-6CED-99BCFC0D9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7E2B51C8-9650-752A-E9BB-22095E4C38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105637"/>
              </p:ext>
            </p:extLst>
          </p:nvPr>
        </p:nvGraphicFramePr>
        <p:xfrm>
          <a:off x="9125395" y="1034776"/>
          <a:ext cx="3026272" cy="48927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놀이판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모서리 칸에 도착하면 말이 이동할 방향 선택 팝업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(1-1)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같은 색 돌이 겹치면 함께 움직이기 가능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다른 색 말이 있는 칸에 도착하면 잡힌 말은 출발점으로 이동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같은 색의 모든 말이 놀이판을 먼저 나오는 팀이 승리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바둑돌</a:t>
                      </a:r>
                      <a:endParaRPr lang="en-US" altLang="ko-KR" sz="8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검은돌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2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개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,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흰돌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2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개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먼저 시작하는 팀이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검은돌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, 나중에 시작하는 팀이 </a:t>
                      </a:r>
                      <a:r>
                        <a:rPr lang="ko-KR" altLang="en-US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흰돌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출발점 기준으로 칸 수 세기 시작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주사위를 굴리고 나면 움직일 수 있는 바둑돌이 깜박거림</a:t>
                      </a:r>
                      <a:endParaRPr lang="en-US" altLang="ko-K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바둑둘이 움직여 도착한 위치의 분수가 </a:t>
                      </a:r>
                      <a:r>
                        <a:rPr lang="en-US" alt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2-1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에 노출됨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397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숫자 주사위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 굴리기 눌러 주사위 굴리기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주사위를 굴려 나온 눈의 수만큼 바둑돌이 움직임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 굴리기 → 바둑돌 선택 → 바둑돌 움직임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2358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주사위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 굴리기 눌러 주사위 굴리기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주사위에 나온 값이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4-1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에 노출됨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61147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정답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정오답이 체크됨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분수 조합별 정답은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19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슬라이드 참고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같은 색 바둑돌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개가 모두 출발점으로 돌아오면 게임이 끝나고 버튼이 제출로 바뀜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669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7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358142"/>
                  </a:ext>
                </a:extLst>
              </a:tr>
            </a:tbl>
          </a:graphicData>
        </a:graphic>
      </p:graphicFrame>
      <p:pic>
        <p:nvPicPr>
          <p:cNvPr id="6" name="그림 5" descr="스크린샷, 도표, 사각형, 직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DFD857D-70CC-F777-C434-50CA2F5A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55" y="1946070"/>
            <a:ext cx="3867347" cy="393626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FA3CDBB-EC41-A7E6-978C-B723D0EC86FA}"/>
              </a:ext>
            </a:extLst>
          </p:cNvPr>
          <p:cNvSpPr/>
          <p:nvPr/>
        </p:nvSpPr>
        <p:spPr>
          <a:xfrm>
            <a:off x="6044080" y="3336075"/>
            <a:ext cx="611032" cy="826978"/>
          </a:xfrm>
          <a:prstGeom prst="roundRect">
            <a:avLst>
              <a:gd name="adj" fmla="val 10740"/>
            </a:avLst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CF87FF9-F8F6-12EF-CCA4-441F070B7DB8}"/>
              </a:ext>
            </a:extLst>
          </p:cNvPr>
          <p:cNvSpPr/>
          <p:nvPr/>
        </p:nvSpPr>
        <p:spPr>
          <a:xfrm>
            <a:off x="7360835" y="3419344"/>
            <a:ext cx="497678" cy="6205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0FEB27C-4922-4F37-0C1C-EF01195DE7F6}"/>
              </a:ext>
            </a:extLst>
          </p:cNvPr>
          <p:cNvSpPr/>
          <p:nvPr/>
        </p:nvSpPr>
        <p:spPr>
          <a:xfrm>
            <a:off x="7773330" y="3326148"/>
            <a:ext cx="759462" cy="836905"/>
          </a:xfrm>
          <a:prstGeom prst="roundRect">
            <a:avLst>
              <a:gd name="adj" fmla="val 10707"/>
            </a:avLst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CD60801-529F-013D-5F52-2F2C2B4ED1A2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7" name="Google Shape;534;p13">
              <a:extLst>
                <a:ext uri="{FF2B5EF4-FFF2-40B4-BE49-F238E27FC236}">
                  <a16:creationId xmlns:a16="http://schemas.microsoft.com/office/drawing/2014/main" id="{B09EBDB6-4947-8544-4B8D-904189A6858C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sp>
          <p:nvSpPr>
            <p:cNvPr id="108" name="Google Shape;535;p13">
              <a:extLst>
                <a:ext uri="{FF2B5EF4-FFF2-40B4-BE49-F238E27FC236}">
                  <a16:creationId xmlns:a16="http://schemas.microsoft.com/office/drawing/2014/main" id="{0A684428-E526-33D3-DD03-D2F7FB3CC932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endParaRPr sz="9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3AFC351-C360-B9A5-4FE5-064BF36B48EA}"/>
              </a:ext>
            </a:extLst>
          </p:cNvPr>
          <p:cNvGrpSpPr/>
          <p:nvPr/>
        </p:nvGrpSpPr>
        <p:grpSpPr>
          <a:xfrm>
            <a:off x="8552283" y="5559080"/>
            <a:ext cx="291946" cy="291946"/>
            <a:chOff x="892906" y="5665612"/>
            <a:chExt cx="291946" cy="291946"/>
          </a:xfrm>
        </p:grpSpPr>
        <p:sp>
          <p:nvSpPr>
            <p:cNvPr id="105" name="Google Shape;536;p13">
              <a:extLst>
                <a:ext uri="{FF2B5EF4-FFF2-40B4-BE49-F238E27FC236}">
                  <a16:creationId xmlns:a16="http://schemas.microsoft.com/office/drawing/2014/main" id="{041CDCC5-B245-78AC-8E84-7AADF350FA76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sp>
          <p:nvSpPr>
            <p:cNvPr id="106" name="Google Shape;537;p13">
              <a:extLst>
                <a:ext uri="{FF2B5EF4-FFF2-40B4-BE49-F238E27FC236}">
                  <a16:creationId xmlns:a16="http://schemas.microsoft.com/office/drawing/2014/main" id="{F7388A01-CD16-9F15-C973-C4FC55C8E2FB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endParaRPr sz="9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E5BBD19-3E15-DEBA-A20F-C98A82380BF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EEA9619-0F34-D9CB-C9D7-ED7134F834F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3" name="Google Shape;539;p13">
              <a:extLst>
                <a:ext uri="{FF2B5EF4-FFF2-40B4-BE49-F238E27FC236}">
                  <a16:creationId xmlns:a16="http://schemas.microsoft.com/office/drawing/2014/main" id="{FD82E1C5-144D-740E-DC63-E8A1FE676F57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E3CDEB49-2D35-4EE8-6035-13E89771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pic>
        <p:nvPicPr>
          <p:cNvPr id="62" name="그림 61" descr="주사위, 주사위 게임, 카드 게임, 게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482252A-8969-4524-AB0D-D7B23A68D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t="16518" r="23122" b="1966"/>
          <a:stretch/>
        </p:blipFill>
        <p:spPr>
          <a:xfrm>
            <a:off x="696507" y="2718915"/>
            <a:ext cx="1151835" cy="983743"/>
          </a:xfrm>
          <a:prstGeom prst="rect">
            <a:avLst/>
          </a:prstGeom>
        </p:spPr>
      </p:pic>
      <p:pic>
        <p:nvPicPr>
          <p:cNvPr id="64" name="그림 63" descr="주사위, 주사위 게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ECB72AB-2956-4456-94CA-25DE6A2834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381" t="39109" r="3504" b="2475"/>
          <a:stretch/>
        </p:blipFill>
        <p:spPr>
          <a:xfrm>
            <a:off x="992514" y="3943748"/>
            <a:ext cx="559819" cy="569379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BB18EC7B-46E1-4F93-B090-A1B84242F915}"/>
              </a:ext>
            </a:extLst>
          </p:cNvPr>
          <p:cNvSpPr/>
          <p:nvPr/>
        </p:nvSpPr>
        <p:spPr>
          <a:xfrm>
            <a:off x="6686556" y="3336075"/>
            <a:ext cx="778736" cy="826978"/>
          </a:xfrm>
          <a:prstGeom prst="roundRect">
            <a:avLst>
              <a:gd name="adj" fmla="val 9530"/>
            </a:avLst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4A675DB2-FEB7-7EBC-440A-0C958964E490}"/>
              </a:ext>
            </a:extLst>
          </p:cNvPr>
          <p:cNvSpPr/>
          <p:nvPr/>
        </p:nvSpPr>
        <p:spPr>
          <a:xfrm>
            <a:off x="1961255" y="18561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97" name="타원형 설명선 481">
            <a:extLst>
              <a:ext uri="{FF2B5EF4-FFF2-40B4-BE49-F238E27FC236}">
                <a16:creationId xmlns:a16="http://schemas.microsoft.com/office/drawing/2014/main" id="{B98E844D-826D-D9E9-AD50-FCEB900B20C5}"/>
              </a:ext>
            </a:extLst>
          </p:cNvPr>
          <p:cNvSpPr/>
          <p:nvPr/>
        </p:nvSpPr>
        <p:spPr>
          <a:xfrm>
            <a:off x="653655" y="32280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3</a:t>
            </a:r>
            <a:endParaRPr 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6DE67B-679E-405F-B41C-83828EB972DC}"/>
              </a:ext>
            </a:extLst>
          </p:cNvPr>
          <p:cNvGrpSpPr/>
          <p:nvPr/>
        </p:nvGrpSpPr>
        <p:grpSpPr>
          <a:xfrm>
            <a:off x="1834135" y="2580050"/>
            <a:ext cx="1403906" cy="480167"/>
            <a:chOff x="1834135" y="2580050"/>
            <a:chExt cx="1403906" cy="480167"/>
          </a:xfrm>
        </p:grpSpPr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DD1818D-CBB9-4ADF-9FE4-86EA773F6C17}"/>
                </a:ext>
              </a:extLst>
            </p:cNvPr>
            <p:cNvSpPr/>
            <p:nvPr/>
          </p:nvSpPr>
          <p:spPr>
            <a:xfrm>
              <a:off x="1834135" y="2580050"/>
              <a:ext cx="1403906" cy="480167"/>
            </a:xfrm>
            <a:custGeom>
              <a:avLst/>
              <a:gdLst>
                <a:gd name="connsiteX0" fmla="*/ 715074 w 1403906"/>
                <a:gd name="connsiteY0" fmla="*/ 0 h 480167"/>
                <a:gd name="connsiteX1" fmla="*/ 809188 w 1403906"/>
                <a:gd name="connsiteY1" fmla="*/ 174921 h 480167"/>
                <a:gd name="connsiteX2" fmla="*/ 1347808 w 1403906"/>
                <a:gd name="connsiteY2" fmla="*/ 174921 h 480167"/>
                <a:gd name="connsiteX3" fmla="*/ 1403906 w 1403906"/>
                <a:gd name="connsiteY3" fmla="*/ 231019 h 480167"/>
                <a:gd name="connsiteX4" fmla="*/ 1403906 w 1403906"/>
                <a:gd name="connsiteY4" fmla="*/ 424069 h 480167"/>
                <a:gd name="connsiteX5" fmla="*/ 1347808 w 1403906"/>
                <a:gd name="connsiteY5" fmla="*/ 480167 h 480167"/>
                <a:gd name="connsiteX6" fmla="*/ 56098 w 1403906"/>
                <a:gd name="connsiteY6" fmla="*/ 480167 h 480167"/>
                <a:gd name="connsiteX7" fmla="*/ 0 w 1403906"/>
                <a:gd name="connsiteY7" fmla="*/ 424069 h 480167"/>
                <a:gd name="connsiteX8" fmla="*/ 0 w 1403906"/>
                <a:gd name="connsiteY8" fmla="*/ 231019 h 480167"/>
                <a:gd name="connsiteX9" fmla="*/ 56098 w 1403906"/>
                <a:gd name="connsiteY9" fmla="*/ 174921 h 480167"/>
                <a:gd name="connsiteX10" fmla="*/ 620959 w 1403906"/>
                <a:gd name="connsiteY10" fmla="*/ 174921 h 4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906" h="480167">
                  <a:moveTo>
                    <a:pt x="715074" y="0"/>
                  </a:moveTo>
                  <a:lnTo>
                    <a:pt x="809188" y="174921"/>
                  </a:lnTo>
                  <a:lnTo>
                    <a:pt x="1347808" y="174921"/>
                  </a:lnTo>
                  <a:cubicBezTo>
                    <a:pt x="1378790" y="174921"/>
                    <a:pt x="1403906" y="200037"/>
                    <a:pt x="1403906" y="231019"/>
                  </a:cubicBezTo>
                  <a:lnTo>
                    <a:pt x="1403906" y="424069"/>
                  </a:lnTo>
                  <a:cubicBezTo>
                    <a:pt x="1403906" y="455051"/>
                    <a:pt x="1378790" y="480167"/>
                    <a:pt x="1347808" y="480167"/>
                  </a:cubicBezTo>
                  <a:lnTo>
                    <a:pt x="56098" y="480167"/>
                  </a:lnTo>
                  <a:cubicBezTo>
                    <a:pt x="25116" y="480167"/>
                    <a:pt x="0" y="455051"/>
                    <a:pt x="0" y="424069"/>
                  </a:cubicBezTo>
                  <a:lnTo>
                    <a:pt x="0" y="231019"/>
                  </a:lnTo>
                  <a:cubicBezTo>
                    <a:pt x="0" y="200037"/>
                    <a:pt x="25116" y="174921"/>
                    <a:pt x="56098" y="174921"/>
                  </a:cubicBezTo>
                  <a:lnTo>
                    <a:pt x="620959" y="174921"/>
                  </a:lnTo>
                  <a:close/>
                </a:path>
              </a:pathLst>
            </a:custGeom>
            <a:solidFill>
              <a:srgbClr val="FFFA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Google Shape;597;p53">
              <a:extLst>
                <a:ext uri="{FF2B5EF4-FFF2-40B4-BE49-F238E27FC236}">
                  <a16:creationId xmlns:a16="http://schemas.microsoft.com/office/drawing/2014/main" id="{8072AD4C-11A6-471B-8B2B-2B9C3E0C9AE9}"/>
                </a:ext>
              </a:extLst>
            </p:cNvPr>
            <p:cNvSpPr txBox="1"/>
            <p:nvPr/>
          </p:nvSpPr>
          <p:spPr>
            <a:xfrm>
              <a:off x="1888088" y="2765896"/>
              <a:ext cx="1296000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8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가로세로 방향    대각선 방향</a:t>
              </a:r>
              <a:endParaRPr lang="en-US" altLang="ko-KR" sz="8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</p:grpSp>
      <p:sp>
        <p:nvSpPr>
          <p:cNvPr id="122" name="타원형 설명선 481">
            <a:extLst>
              <a:ext uri="{FF2B5EF4-FFF2-40B4-BE49-F238E27FC236}">
                <a16:creationId xmlns:a16="http://schemas.microsoft.com/office/drawing/2014/main" id="{AD3C55FF-89B7-42D8-816A-BF372C7D1BFB}"/>
              </a:ext>
            </a:extLst>
          </p:cNvPr>
          <p:cNvSpPr/>
          <p:nvPr/>
        </p:nvSpPr>
        <p:spPr>
          <a:xfrm>
            <a:off x="1708672" y="264612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1-1</a:t>
            </a:r>
            <a:endParaRPr lang="ko-KR" dirty="0"/>
          </a:p>
        </p:txBody>
      </p:sp>
      <p:sp>
        <p:nvSpPr>
          <p:cNvPr id="124" name="타원형 설명선 481">
            <a:extLst>
              <a:ext uri="{FF2B5EF4-FFF2-40B4-BE49-F238E27FC236}">
                <a16:creationId xmlns:a16="http://schemas.microsoft.com/office/drawing/2014/main" id="{E3A92315-0699-4E07-BE98-4900AE8B6CF7}"/>
              </a:ext>
            </a:extLst>
          </p:cNvPr>
          <p:cNvSpPr/>
          <p:nvPr/>
        </p:nvSpPr>
        <p:spPr>
          <a:xfrm>
            <a:off x="669980" y="440512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</a:t>
            </a:r>
            <a:endParaRPr lang="ko-KR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1BAED64-3FBE-4045-AD5F-CA6CE8957264}"/>
              </a:ext>
            </a:extLst>
          </p:cNvPr>
          <p:cNvSpPr/>
          <p:nvPr/>
        </p:nvSpPr>
        <p:spPr>
          <a:xfrm>
            <a:off x="8552283" y="6104140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Pretendard" panose="02000503000000020004" pitchFamily="2" charset="-127"/>
                <a:ea typeface="Pretendard" panose="02000503000000020004" pitchFamily="2" charset="-127"/>
              </a:rPr>
              <a:t>제출</a:t>
            </a:r>
          </a:p>
        </p:txBody>
      </p:sp>
      <p:sp>
        <p:nvSpPr>
          <p:cNvPr id="130" name="텍스트 개체 틀 7">
            <a:extLst>
              <a:ext uri="{FF2B5EF4-FFF2-40B4-BE49-F238E27FC236}">
                <a16:creationId xmlns:a16="http://schemas.microsoft.com/office/drawing/2014/main" id="{5E2019CC-E4D2-46C2-9CE1-4491FB74AC23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131" name="타원형 설명선 481">
            <a:extLst>
              <a:ext uri="{FF2B5EF4-FFF2-40B4-BE49-F238E27FC236}">
                <a16:creationId xmlns:a16="http://schemas.microsoft.com/office/drawing/2014/main" id="{99C9A105-DFBA-408C-B4BD-C6AA27C8622F}"/>
              </a:ext>
            </a:extLst>
          </p:cNvPr>
          <p:cNvSpPr/>
          <p:nvPr/>
        </p:nvSpPr>
        <p:spPr>
          <a:xfrm>
            <a:off x="7653593" y="318818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5</a:t>
            </a:r>
            <a:endParaRPr lang="ko-KR" dirty="0"/>
          </a:p>
        </p:txBody>
      </p:sp>
      <p:sp>
        <p:nvSpPr>
          <p:cNvPr id="111" name="타원형 설명선 481">
            <a:extLst>
              <a:ext uri="{FF2B5EF4-FFF2-40B4-BE49-F238E27FC236}">
                <a16:creationId xmlns:a16="http://schemas.microsoft.com/office/drawing/2014/main" id="{475D2E40-C736-5AFC-5E3E-CA2A09113C2D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6</a:t>
            </a:r>
            <a:endParaRPr lang="ko-KR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7B52CB5-5E0A-490C-8A3F-416FA1B6D280}"/>
              </a:ext>
            </a:extLst>
          </p:cNvPr>
          <p:cNvSpPr/>
          <p:nvPr/>
        </p:nvSpPr>
        <p:spPr>
          <a:xfrm>
            <a:off x="4567921" y="5558217"/>
            <a:ext cx="220950" cy="1421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0D75E8F4-E6EB-4D4A-9F1D-F53017C2DB1D}"/>
              </a:ext>
            </a:extLst>
          </p:cNvPr>
          <p:cNvSpPr/>
          <p:nvPr/>
        </p:nvSpPr>
        <p:spPr>
          <a:xfrm>
            <a:off x="4822723" y="5558217"/>
            <a:ext cx="220950" cy="1421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FF31E41-DD10-4884-80C6-DC1BD79D2576}"/>
              </a:ext>
            </a:extLst>
          </p:cNvPr>
          <p:cNvSpPr/>
          <p:nvPr/>
        </p:nvSpPr>
        <p:spPr>
          <a:xfrm>
            <a:off x="5080401" y="5558217"/>
            <a:ext cx="220950" cy="14218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1AE4717-C474-4D17-968D-DF7B687D1775}"/>
              </a:ext>
            </a:extLst>
          </p:cNvPr>
          <p:cNvSpPr/>
          <p:nvPr/>
        </p:nvSpPr>
        <p:spPr>
          <a:xfrm>
            <a:off x="5335203" y="5558217"/>
            <a:ext cx="220950" cy="14218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형 설명선 481">
            <a:extLst>
              <a:ext uri="{FF2B5EF4-FFF2-40B4-BE49-F238E27FC236}">
                <a16:creationId xmlns:a16="http://schemas.microsoft.com/office/drawing/2014/main" id="{3B2856CA-F248-4FD0-8AAE-89310F07149E}"/>
              </a:ext>
            </a:extLst>
          </p:cNvPr>
          <p:cNvSpPr/>
          <p:nvPr/>
        </p:nvSpPr>
        <p:spPr>
          <a:xfrm>
            <a:off x="5933579" y="32280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2-1</a:t>
            </a:r>
            <a:endParaRPr lang="ko-KR" dirty="0"/>
          </a:p>
        </p:txBody>
      </p:sp>
      <p:sp>
        <p:nvSpPr>
          <p:cNvPr id="137" name="타원형 설명선 481">
            <a:extLst>
              <a:ext uri="{FF2B5EF4-FFF2-40B4-BE49-F238E27FC236}">
                <a16:creationId xmlns:a16="http://schemas.microsoft.com/office/drawing/2014/main" id="{0C2E0C6C-195E-435D-A2B4-29F6D65CA1AC}"/>
              </a:ext>
            </a:extLst>
          </p:cNvPr>
          <p:cNvSpPr/>
          <p:nvPr/>
        </p:nvSpPr>
        <p:spPr>
          <a:xfrm>
            <a:off x="6664134" y="322807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4-1</a:t>
            </a:r>
            <a:endParaRPr lang="ko-KR" dirty="0"/>
          </a:p>
        </p:txBody>
      </p:sp>
      <p:sp>
        <p:nvSpPr>
          <p:cNvPr id="138" name="타원형 설명선 481">
            <a:extLst>
              <a:ext uri="{FF2B5EF4-FFF2-40B4-BE49-F238E27FC236}">
                <a16:creationId xmlns:a16="http://schemas.microsoft.com/office/drawing/2014/main" id="{4B68236E-CB89-46A1-B63F-BAF99BC58B7F}"/>
              </a:ext>
            </a:extLst>
          </p:cNvPr>
          <p:cNvSpPr/>
          <p:nvPr/>
        </p:nvSpPr>
        <p:spPr>
          <a:xfrm>
            <a:off x="4317228" y="5477019"/>
            <a:ext cx="216000" cy="216000"/>
          </a:xfrm>
          <a:prstGeom prst="wedgeEllipseCallout">
            <a:avLst>
              <a:gd name="adj1" fmla="val 97418"/>
              <a:gd name="adj2" fmla="val 18425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2</a:t>
            </a:r>
            <a:endParaRPr lang="ko-KR" dirty="0"/>
          </a:p>
        </p:txBody>
      </p:sp>
      <p:sp>
        <p:nvSpPr>
          <p:cNvPr id="139" name="타원형 설명선 481">
            <a:extLst>
              <a:ext uri="{FF2B5EF4-FFF2-40B4-BE49-F238E27FC236}">
                <a16:creationId xmlns:a16="http://schemas.microsoft.com/office/drawing/2014/main" id="{6C25A0D1-2AF1-4679-88D2-467E327DBD96}"/>
              </a:ext>
            </a:extLst>
          </p:cNvPr>
          <p:cNvSpPr/>
          <p:nvPr/>
        </p:nvSpPr>
        <p:spPr>
          <a:xfrm>
            <a:off x="8444283" y="593694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7</a:t>
            </a:r>
            <a:endParaRPr 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B64350-F9E5-4873-9EAE-F2CB8D0759C9}"/>
              </a:ext>
            </a:extLst>
          </p:cNvPr>
          <p:cNvCxnSpPr>
            <a:stCxn id="105" idx="4"/>
            <a:endCxn id="127" idx="0"/>
          </p:cNvCxnSpPr>
          <p:nvPr/>
        </p:nvCxnSpPr>
        <p:spPr>
          <a:xfrm flipH="1">
            <a:off x="8696751" y="5851026"/>
            <a:ext cx="1505" cy="2531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5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45E29B9-A5D5-6C90-F3AE-844C7D9C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정답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98E862-D8EC-49CA-8172-8F4EFEFEE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377"/>
              </p:ext>
            </p:extLst>
          </p:nvPr>
        </p:nvGraphicFramePr>
        <p:xfrm>
          <a:off x="140629" y="1947572"/>
          <a:ext cx="11885911" cy="38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59">
                  <a:extLst>
                    <a:ext uri="{9D8B030D-6E8A-4147-A177-3AD203B41FA5}">
                      <a16:colId xmlns:a16="http://schemas.microsoft.com/office/drawing/2014/main" val="2132345883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546553721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848910425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023424138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1934244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212394198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721922025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772973490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689910385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802151496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182248896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265346602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165466049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095505718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343810162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329173024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757714457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641721607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783532221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746496463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388653952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1730638707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260986144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134461524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466653953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2197058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090745235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3939946270"/>
                    </a:ext>
                  </a:extLst>
                </a:gridCol>
                <a:gridCol w="409859">
                  <a:extLst>
                    <a:ext uri="{9D8B030D-6E8A-4147-A177-3AD203B41FA5}">
                      <a16:colId xmlns:a16="http://schemas.microsoft.com/office/drawing/2014/main" val="869267117"/>
                    </a:ext>
                  </a:extLst>
                </a:gridCol>
              </a:tblGrid>
              <a:tr h="64931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71930"/>
                  </a:ext>
                </a:extLst>
              </a:tr>
              <a:tr h="64931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797423"/>
                  </a:ext>
                </a:extLst>
              </a:tr>
              <a:tr h="64931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55959"/>
                  </a:ext>
                </a:extLst>
              </a:tr>
              <a:tr h="64931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80664"/>
                  </a:ext>
                </a:extLst>
              </a:tr>
              <a:tr h="64931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638192"/>
                  </a:ext>
                </a:extLst>
              </a:tr>
              <a:tr h="64931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07215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D49880-A98E-BE8D-1C2B-0E9C46B3B938}"/>
                  </a:ext>
                </a:extLst>
              </p:cNvPr>
              <p:cNvSpPr txBox="1"/>
              <p:nvPr/>
            </p:nvSpPr>
            <p:spPr>
              <a:xfrm>
                <a:off x="50800" y="2635250"/>
                <a:ext cx="534121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D49880-A98E-BE8D-1C2B-0E9C46B3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2635250"/>
                <a:ext cx="534121" cy="525978"/>
              </a:xfrm>
              <a:prstGeom prst="rect">
                <a:avLst/>
              </a:prstGeom>
              <a:blipFill>
                <a:blip r:embed="rId2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2B3A1-0100-9C88-0043-14ECF1E768CE}"/>
                  </a:ext>
                </a:extLst>
              </p:cNvPr>
              <p:cNvSpPr txBox="1"/>
              <p:nvPr/>
            </p:nvSpPr>
            <p:spPr>
              <a:xfrm>
                <a:off x="171450" y="3322928"/>
                <a:ext cx="357790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2B3A1-0100-9C88-0043-14ECF1E76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322928"/>
                <a:ext cx="357790" cy="524503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1B2CB-097D-36F1-38AD-510395A5B7A9}"/>
                  </a:ext>
                </a:extLst>
              </p:cNvPr>
              <p:cNvSpPr txBox="1"/>
              <p:nvPr/>
            </p:nvSpPr>
            <p:spPr>
              <a:xfrm>
                <a:off x="-119017" y="3952850"/>
                <a:ext cx="74571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1B2CB-097D-36F1-38AD-510395A5B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017" y="3952850"/>
                <a:ext cx="745717" cy="525978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4AFD83-88EA-B6DF-C45A-70A94B415B6E}"/>
                  </a:ext>
                </a:extLst>
              </p:cNvPr>
              <p:cNvSpPr txBox="1"/>
              <p:nvPr/>
            </p:nvSpPr>
            <p:spPr>
              <a:xfrm>
                <a:off x="-42817" y="4584247"/>
                <a:ext cx="63991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4AFD83-88EA-B6DF-C45A-70A94B41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17" y="4584247"/>
                <a:ext cx="639919" cy="524503"/>
              </a:xfrm>
              <a:prstGeom prst="rect">
                <a:avLst/>
              </a:prstGeom>
              <a:blipFill>
                <a:blip r:embed="rId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32C613-787B-8217-F5ED-8E65ECD0DEF9}"/>
                  </a:ext>
                </a:extLst>
              </p:cNvPr>
              <p:cNvSpPr txBox="1"/>
              <p:nvPr/>
            </p:nvSpPr>
            <p:spPr>
              <a:xfrm>
                <a:off x="77833" y="5251948"/>
                <a:ext cx="495649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32C613-787B-8217-F5ED-8E65ECD0D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3" y="5251948"/>
                <a:ext cx="495649" cy="530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D84FAC-6B84-AA60-D4D2-E50D315E8AA2}"/>
                  </a:ext>
                </a:extLst>
              </p:cNvPr>
              <p:cNvSpPr txBox="1"/>
              <p:nvPr/>
            </p:nvSpPr>
            <p:spPr>
              <a:xfrm>
                <a:off x="501682" y="1994506"/>
                <a:ext cx="463588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D84FAC-6B84-AA60-D4D2-E50D315E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" y="1994506"/>
                <a:ext cx="463588" cy="526041"/>
              </a:xfrm>
              <a:prstGeom prst="rect">
                <a:avLst/>
              </a:prstGeom>
              <a:blipFill>
                <a:blip r:embed="rId7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ED5550-DEF6-2259-D2AF-5ED2D44F7435}"/>
                  </a:ext>
                </a:extLst>
              </p:cNvPr>
              <p:cNvSpPr txBox="1"/>
              <p:nvPr/>
            </p:nvSpPr>
            <p:spPr>
              <a:xfrm>
                <a:off x="916922" y="1994506"/>
                <a:ext cx="463588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ED5550-DEF6-2259-D2AF-5ED2D44F7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22" y="1994506"/>
                <a:ext cx="463588" cy="526041"/>
              </a:xfrm>
              <a:prstGeom prst="rect">
                <a:avLst/>
              </a:prstGeom>
              <a:blipFill>
                <a:blip r:embed="rId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989D8-7531-A554-3108-3BF72FA9384B}"/>
                  </a:ext>
                </a:extLst>
              </p:cNvPr>
              <p:cNvSpPr txBox="1"/>
              <p:nvPr/>
            </p:nvSpPr>
            <p:spPr>
              <a:xfrm>
                <a:off x="1290272" y="1994506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989D8-7531-A554-3108-3BF72FA93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72" y="1994506"/>
                <a:ext cx="495649" cy="525978"/>
              </a:xfrm>
              <a:prstGeom prst="rect">
                <a:avLst/>
              </a:prstGeom>
              <a:blipFill>
                <a:blip r:embed="rId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65290A-1D6B-379E-9C82-0E411A0AD460}"/>
                  </a:ext>
                </a:extLst>
              </p:cNvPr>
              <p:cNvSpPr txBox="1"/>
              <p:nvPr/>
            </p:nvSpPr>
            <p:spPr>
              <a:xfrm>
                <a:off x="1781712" y="1994506"/>
                <a:ext cx="357790" cy="525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65290A-1D6B-379E-9C82-0E411A0AD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712" y="1994506"/>
                <a:ext cx="357790" cy="525208"/>
              </a:xfrm>
              <a:prstGeom prst="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B4F209-2578-C976-27B8-DAAC7FEA8013}"/>
                  </a:ext>
                </a:extLst>
              </p:cNvPr>
              <p:cNvSpPr txBox="1"/>
              <p:nvPr/>
            </p:nvSpPr>
            <p:spPr>
              <a:xfrm>
                <a:off x="2112616" y="1994506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B4F209-2578-C976-27B8-DAAC7FEA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616" y="1994506"/>
                <a:ext cx="495649" cy="525978"/>
              </a:xfrm>
              <a:prstGeom prst="rect">
                <a:avLst/>
              </a:prstGeom>
              <a:blipFill>
                <a:blip r:embed="rId11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9DEB47-71CA-48B8-6E3E-9F3FFB0CC41B}"/>
                  </a:ext>
                </a:extLst>
              </p:cNvPr>
              <p:cNvSpPr txBox="1"/>
              <p:nvPr/>
            </p:nvSpPr>
            <p:spPr>
              <a:xfrm>
                <a:off x="2604908" y="1994506"/>
                <a:ext cx="357790" cy="52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9DEB47-71CA-48B8-6E3E-9F3FFB0CC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908" y="1994506"/>
                <a:ext cx="357790" cy="525144"/>
              </a:xfrm>
              <a:prstGeom prst="rect">
                <a:avLst/>
              </a:prstGeom>
              <a:blipFill>
                <a:blip r:embed="rId1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F92D71-94A3-93DF-6FDA-FE11355BE953}"/>
                  </a:ext>
                </a:extLst>
              </p:cNvPr>
              <p:cNvSpPr txBox="1"/>
              <p:nvPr/>
            </p:nvSpPr>
            <p:spPr>
              <a:xfrm>
                <a:off x="3052527" y="1994506"/>
                <a:ext cx="357790" cy="52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F92D71-94A3-93DF-6FDA-FE11355BE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27" y="1994506"/>
                <a:ext cx="357790" cy="525144"/>
              </a:xfrm>
              <a:prstGeom prst="rect">
                <a:avLst/>
              </a:prstGeom>
              <a:blipFill>
                <a:blip r:embed="rId1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C7538E-3841-8680-69C9-88BD5D66F0C0}"/>
                  </a:ext>
                </a:extLst>
              </p:cNvPr>
              <p:cNvSpPr txBox="1"/>
              <p:nvPr/>
            </p:nvSpPr>
            <p:spPr>
              <a:xfrm>
                <a:off x="3339204" y="1994506"/>
                <a:ext cx="495649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C7538E-3841-8680-69C9-88BD5D66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204" y="1994506"/>
                <a:ext cx="495649" cy="526041"/>
              </a:xfrm>
              <a:prstGeom prst="rect">
                <a:avLst/>
              </a:prstGeom>
              <a:blipFill>
                <a:blip r:embed="rId1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47ED3D-0214-C76E-1E0B-A80FC0ACB571}"/>
                  </a:ext>
                </a:extLst>
              </p:cNvPr>
              <p:cNvSpPr txBox="1"/>
              <p:nvPr/>
            </p:nvSpPr>
            <p:spPr>
              <a:xfrm>
                <a:off x="3846215" y="1994506"/>
                <a:ext cx="357790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47ED3D-0214-C76E-1E0B-A80FC0ACB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15" y="1994506"/>
                <a:ext cx="357790" cy="526041"/>
              </a:xfrm>
              <a:prstGeom prst="rect">
                <a:avLst/>
              </a:prstGeom>
              <a:blipFill>
                <a:blip r:embed="rId1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2C651C-573A-3412-0425-922FA0659C79}"/>
                  </a:ext>
                </a:extLst>
              </p:cNvPr>
              <p:cNvSpPr txBox="1"/>
              <p:nvPr/>
            </p:nvSpPr>
            <p:spPr>
              <a:xfrm>
                <a:off x="4163329" y="1994506"/>
                <a:ext cx="495649" cy="52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2C651C-573A-3412-0425-922FA0659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29" y="1994506"/>
                <a:ext cx="495649" cy="5298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6AAC2-8DC9-36CB-CBDA-AAE4D2EC3F31}"/>
                  </a:ext>
                </a:extLst>
              </p:cNvPr>
              <p:cNvSpPr txBox="1"/>
              <p:nvPr/>
            </p:nvSpPr>
            <p:spPr>
              <a:xfrm>
                <a:off x="4610242" y="1994506"/>
                <a:ext cx="463588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6AAC2-8DC9-36CB-CBDA-AAE4D2EC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242" y="1994506"/>
                <a:ext cx="463588" cy="529184"/>
              </a:xfrm>
              <a:prstGeom prst="rect">
                <a:avLst/>
              </a:prstGeom>
              <a:blipFill>
                <a:blip r:embed="rId1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EBDA35-E831-5F07-7C7E-A26D501ECB2E}"/>
                  </a:ext>
                </a:extLst>
              </p:cNvPr>
              <p:cNvSpPr txBox="1"/>
              <p:nvPr/>
            </p:nvSpPr>
            <p:spPr>
              <a:xfrm>
                <a:off x="4936264" y="1994506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EBDA35-E831-5F07-7C7E-A26D501EC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64" y="1994506"/>
                <a:ext cx="601447" cy="526041"/>
              </a:xfrm>
              <a:prstGeom prst="rect">
                <a:avLst/>
              </a:prstGeom>
              <a:blipFill>
                <a:blip r:embed="rId1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4B260-3814-7255-0316-426E74D2799A}"/>
                  </a:ext>
                </a:extLst>
              </p:cNvPr>
              <p:cNvSpPr txBox="1"/>
              <p:nvPr/>
            </p:nvSpPr>
            <p:spPr>
              <a:xfrm>
                <a:off x="5478116" y="1994506"/>
                <a:ext cx="357790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4B260-3814-7255-0316-426E74D27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16" y="1994506"/>
                <a:ext cx="357790" cy="525978"/>
              </a:xfrm>
              <a:prstGeom prst="rect">
                <a:avLst/>
              </a:prstGeom>
              <a:blipFill>
                <a:blip r:embed="rId1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3325E1-C4DA-AE66-FEB5-B9493ABA5D21}"/>
                  </a:ext>
                </a:extLst>
              </p:cNvPr>
              <p:cNvSpPr txBox="1"/>
              <p:nvPr/>
            </p:nvSpPr>
            <p:spPr>
              <a:xfrm>
                <a:off x="5820074" y="1994506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3325E1-C4DA-AE66-FEB5-B9493ABA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74" y="1994506"/>
                <a:ext cx="495649" cy="525978"/>
              </a:xfrm>
              <a:prstGeom prst="rect">
                <a:avLst/>
              </a:prstGeom>
              <a:blipFill>
                <a:blip r:embed="rId2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BF119A-394D-6B0F-F690-EDB8295770AA}"/>
                  </a:ext>
                </a:extLst>
              </p:cNvPr>
              <p:cNvSpPr txBox="1"/>
              <p:nvPr/>
            </p:nvSpPr>
            <p:spPr>
              <a:xfrm>
                <a:off x="501682" y="2624876"/>
                <a:ext cx="463588" cy="524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BF119A-394D-6B0F-F690-EDB82957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" y="2624876"/>
                <a:ext cx="463588" cy="524567"/>
              </a:xfrm>
              <a:prstGeom prst="rect">
                <a:avLst/>
              </a:prstGeom>
              <a:blipFill>
                <a:blip r:embed="rId21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8E9306-542F-5A2D-57E2-05F0E194FB83}"/>
                  </a:ext>
                </a:extLst>
              </p:cNvPr>
              <p:cNvSpPr txBox="1"/>
              <p:nvPr/>
            </p:nvSpPr>
            <p:spPr>
              <a:xfrm>
                <a:off x="412782" y="329264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8E9306-542F-5A2D-57E2-05F0E194F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82" y="3292641"/>
                <a:ext cx="601447" cy="525978"/>
              </a:xfrm>
              <a:prstGeom prst="rect">
                <a:avLst/>
              </a:prstGeom>
              <a:blipFill>
                <a:blip r:embed="rId2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294150-2FAC-248E-F419-066664A417A6}"/>
                  </a:ext>
                </a:extLst>
              </p:cNvPr>
              <p:cNvSpPr txBox="1"/>
              <p:nvPr/>
            </p:nvSpPr>
            <p:spPr>
              <a:xfrm>
                <a:off x="457232" y="3950032"/>
                <a:ext cx="495649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294150-2FAC-248E-F419-066664A41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32" y="3950032"/>
                <a:ext cx="495649" cy="53065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CCD97A-63FF-1CB0-A7EC-AAC5F351D341}"/>
                  </a:ext>
                </a:extLst>
              </p:cNvPr>
              <p:cNvSpPr txBox="1"/>
              <p:nvPr/>
            </p:nvSpPr>
            <p:spPr>
              <a:xfrm>
                <a:off x="425482" y="459279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CCD97A-63FF-1CB0-A7EC-AAC5F351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2" y="4592791"/>
                <a:ext cx="601447" cy="525978"/>
              </a:xfrm>
              <a:prstGeom prst="rect">
                <a:avLst/>
              </a:prstGeom>
              <a:blipFill>
                <a:blip r:embed="rId2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1D28F-B9A8-B5BB-E913-76C12D06750E}"/>
                  </a:ext>
                </a:extLst>
              </p:cNvPr>
              <p:cNvSpPr txBox="1"/>
              <p:nvPr/>
            </p:nvSpPr>
            <p:spPr>
              <a:xfrm>
                <a:off x="406432" y="526531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41D28F-B9A8-B5BB-E913-76C12D06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32" y="5265317"/>
                <a:ext cx="601447" cy="525978"/>
              </a:xfrm>
              <a:prstGeom prst="rect">
                <a:avLst/>
              </a:prstGeom>
              <a:blipFill>
                <a:blip r:embed="rId2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BFCD6D-EAFE-E081-F44F-D386D559B62C}"/>
                  </a:ext>
                </a:extLst>
              </p:cNvPr>
              <p:cNvSpPr txBox="1"/>
              <p:nvPr/>
            </p:nvSpPr>
            <p:spPr>
              <a:xfrm>
                <a:off x="974072" y="2650276"/>
                <a:ext cx="357790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BFCD6D-EAFE-E081-F44F-D386D559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72" y="2650276"/>
                <a:ext cx="357790" cy="524503"/>
              </a:xfrm>
              <a:prstGeom prst="rect">
                <a:avLst/>
              </a:prstGeom>
              <a:blipFill>
                <a:blip r:embed="rId2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27CDFEC-25A7-BF63-0B97-8C01E3A7B621}"/>
                  </a:ext>
                </a:extLst>
              </p:cNvPr>
              <p:cNvSpPr txBox="1"/>
              <p:nvPr/>
            </p:nvSpPr>
            <p:spPr>
              <a:xfrm>
                <a:off x="974072" y="3308522"/>
                <a:ext cx="357790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27CDFEC-25A7-BF63-0B97-8C01E3A7B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72" y="3308522"/>
                <a:ext cx="357790" cy="5259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1E1674-DABD-C79B-1602-72A55F9BACE1}"/>
                  </a:ext>
                </a:extLst>
              </p:cNvPr>
              <p:cNvSpPr txBox="1"/>
              <p:nvPr/>
            </p:nvSpPr>
            <p:spPr>
              <a:xfrm>
                <a:off x="834372" y="396181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1E1674-DABD-C79B-1602-72A55F9BA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2" y="3961817"/>
                <a:ext cx="601447" cy="525978"/>
              </a:xfrm>
              <a:prstGeom prst="rect">
                <a:avLst/>
              </a:prstGeom>
              <a:blipFill>
                <a:blip r:embed="rId2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5F7724-2A82-2EC7-0C5B-AF40ECD7A2B3}"/>
                  </a:ext>
                </a:extLst>
              </p:cNvPr>
              <p:cNvSpPr txBox="1"/>
              <p:nvPr/>
            </p:nvSpPr>
            <p:spPr>
              <a:xfrm>
                <a:off x="834372" y="460800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5F7724-2A82-2EC7-0C5B-AF40ECD7A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2" y="4608007"/>
                <a:ext cx="601447" cy="525978"/>
              </a:xfrm>
              <a:prstGeom prst="rect">
                <a:avLst/>
              </a:prstGeom>
              <a:blipFill>
                <a:blip r:embed="rId2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913E35-AA8F-7F45-DDF1-C0AD6CB0A25C}"/>
                  </a:ext>
                </a:extLst>
              </p:cNvPr>
              <p:cNvSpPr txBox="1"/>
              <p:nvPr/>
            </p:nvSpPr>
            <p:spPr>
              <a:xfrm>
                <a:off x="834372" y="5259889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913E35-AA8F-7F45-DDF1-C0AD6CB0A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2" y="5259889"/>
                <a:ext cx="601447" cy="525978"/>
              </a:xfrm>
              <a:prstGeom prst="rect">
                <a:avLst/>
              </a:prstGeom>
              <a:blipFill>
                <a:blip r:embed="rId3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DCA425-BD29-F1A3-7DE5-14BE416A248C}"/>
                  </a:ext>
                </a:extLst>
              </p:cNvPr>
              <p:cNvSpPr txBox="1"/>
              <p:nvPr/>
            </p:nvSpPr>
            <p:spPr>
              <a:xfrm>
                <a:off x="1237372" y="5259889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DCA425-BD29-F1A3-7DE5-14BE416A2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372" y="5259889"/>
                <a:ext cx="601447" cy="525978"/>
              </a:xfrm>
              <a:prstGeom prst="rect">
                <a:avLst/>
              </a:prstGeom>
              <a:blipFill>
                <a:blip r:embed="rId3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842AF1-7E2C-C308-D56A-2BC79F88E510}"/>
                  </a:ext>
                </a:extLst>
              </p:cNvPr>
              <p:cNvSpPr txBox="1"/>
              <p:nvPr/>
            </p:nvSpPr>
            <p:spPr>
              <a:xfrm>
                <a:off x="1337508" y="2650276"/>
                <a:ext cx="463588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842AF1-7E2C-C308-D56A-2BC79F88E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508" y="2650276"/>
                <a:ext cx="463588" cy="524503"/>
              </a:xfrm>
              <a:prstGeom prst="rect">
                <a:avLst/>
              </a:prstGeom>
              <a:blipFill>
                <a:blip r:embed="rId3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485231-9705-4D77-69A7-18545EA4856C}"/>
                  </a:ext>
                </a:extLst>
              </p:cNvPr>
              <p:cNvSpPr txBox="1"/>
              <p:nvPr/>
            </p:nvSpPr>
            <p:spPr>
              <a:xfrm>
                <a:off x="1305758" y="3291808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485231-9705-4D77-69A7-18545EA48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58" y="3291808"/>
                <a:ext cx="495649" cy="524503"/>
              </a:xfrm>
              <a:prstGeom prst="rect">
                <a:avLst/>
              </a:prstGeom>
              <a:blipFill>
                <a:blip r:embed="rId3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8BDF7D-7F95-1AAC-B2E8-263939A888F0}"/>
                  </a:ext>
                </a:extLst>
              </p:cNvPr>
              <p:cNvSpPr txBox="1"/>
              <p:nvPr/>
            </p:nvSpPr>
            <p:spPr>
              <a:xfrm>
                <a:off x="1235908" y="3963292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8BDF7D-7F95-1AAC-B2E8-263939A8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08" y="3963292"/>
                <a:ext cx="601447" cy="524503"/>
              </a:xfrm>
              <a:prstGeom prst="rect">
                <a:avLst/>
              </a:prstGeom>
              <a:blipFill>
                <a:blip r:embed="rId3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383457-1761-C196-384F-344F629EF903}"/>
                  </a:ext>
                </a:extLst>
              </p:cNvPr>
              <p:cNvSpPr txBox="1"/>
              <p:nvPr/>
            </p:nvSpPr>
            <p:spPr>
              <a:xfrm>
                <a:off x="1293058" y="4584246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383457-1761-C196-384F-344F629E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58" y="4584246"/>
                <a:ext cx="495649" cy="524503"/>
              </a:xfrm>
              <a:prstGeom prst="rect">
                <a:avLst/>
              </a:prstGeom>
              <a:blipFill>
                <a:blip r:embed="rId3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E57951-7FB0-DCB0-A256-97CD2024094F}"/>
                  </a:ext>
                </a:extLst>
              </p:cNvPr>
              <p:cNvSpPr txBox="1"/>
              <p:nvPr/>
            </p:nvSpPr>
            <p:spPr>
              <a:xfrm>
                <a:off x="1752748" y="2650276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E57951-7FB0-DCB0-A256-97CD20240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748" y="2650276"/>
                <a:ext cx="463588" cy="525978"/>
              </a:xfrm>
              <a:prstGeom prst="rect">
                <a:avLst/>
              </a:prstGeom>
              <a:blipFill>
                <a:blip r:embed="rId3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F331E4-1773-EBCA-C5E2-3A3FE8861185}"/>
                  </a:ext>
                </a:extLst>
              </p:cNvPr>
              <p:cNvSpPr txBox="1"/>
              <p:nvPr/>
            </p:nvSpPr>
            <p:spPr>
              <a:xfrm>
                <a:off x="1668969" y="3291808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F331E4-1773-EBCA-C5E2-3A3FE886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69" y="3291808"/>
                <a:ext cx="601447" cy="524503"/>
              </a:xfrm>
              <a:prstGeom prst="rect">
                <a:avLst/>
              </a:prstGeom>
              <a:blipFill>
                <a:blip r:embed="rId37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A13B86-639A-0372-F46B-D025F765AD5B}"/>
                  </a:ext>
                </a:extLst>
              </p:cNvPr>
              <p:cNvSpPr txBox="1"/>
              <p:nvPr/>
            </p:nvSpPr>
            <p:spPr>
              <a:xfrm>
                <a:off x="1694369" y="3984173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A13B86-639A-0372-F46B-D025F765A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369" y="3984173"/>
                <a:ext cx="495649" cy="524503"/>
              </a:xfrm>
              <a:prstGeom prst="rect">
                <a:avLst/>
              </a:prstGeom>
              <a:blipFill>
                <a:blip r:embed="rId3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86A074-F045-D8F5-9958-4CB00FA5E2AA}"/>
                  </a:ext>
                </a:extLst>
              </p:cNvPr>
              <p:cNvSpPr txBox="1"/>
              <p:nvPr/>
            </p:nvSpPr>
            <p:spPr>
              <a:xfrm>
                <a:off x="1643569" y="4630678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86A074-F045-D8F5-9958-4CB00FA5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69" y="4630678"/>
                <a:ext cx="601447" cy="525978"/>
              </a:xfrm>
              <a:prstGeom prst="rect">
                <a:avLst/>
              </a:prstGeom>
              <a:blipFill>
                <a:blip r:embed="rId3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A90B1-1DA7-FF40-C662-59E1D323980A}"/>
                  </a:ext>
                </a:extLst>
              </p:cNvPr>
              <p:cNvSpPr txBox="1"/>
              <p:nvPr/>
            </p:nvSpPr>
            <p:spPr>
              <a:xfrm>
                <a:off x="1643569" y="5261482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7A90B1-1DA7-FF40-C662-59E1D3239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69" y="5261482"/>
                <a:ext cx="601447" cy="525978"/>
              </a:xfrm>
              <a:prstGeom prst="rect">
                <a:avLst/>
              </a:prstGeom>
              <a:blipFill>
                <a:blip r:embed="rId4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254358-BFBB-F9FA-A8BA-7F61EEE8E7BC}"/>
                  </a:ext>
                </a:extLst>
              </p:cNvPr>
              <p:cNvSpPr txBox="1"/>
              <p:nvPr/>
            </p:nvSpPr>
            <p:spPr>
              <a:xfrm>
                <a:off x="2120855" y="2650276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254358-BFBB-F9FA-A8BA-7F61EEE8E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55" y="2650276"/>
                <a:ext cx="495649" cy="525978"/>
              </a:xfrm>
              <a:prstGeom prst="rect">
                <a:avLst/>
              </a:prstGeom>
              <a:blipFill>
                <a:blip r:embed="rId4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53097C-80DB-1C4B-1BED-28590675C568}"/>
                  </a:ext>
                </a:extLst>
              </p:cNvPr>
              <p:cNvSpPr txBox="1"/>
              <p:nvPr/>
            </p:nvSpPr>
            <p:spPr>
              <a:xfrm>
                <a:off x="2076405" y="3308753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53097C-80DB-1C4B-1BED-28590675C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05" y="3308753"/>
                <a:ext cx="601447" cy="53065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D40370-7242-DA25-705C-D1BAB41D1E36}"/>
                  </a:ext>
                </a:extLst>
              </p:cNvPr>
              <p:cNvSpPr txBox="1"/>
              <p:nvPr/>
            </p:nvSpPr>
            <p:spPr>
              <a:xfrm>
                <a:off x="2076405" y="3950076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D40370-7242-DA25-705C-D1BAB41D1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05" y="3950076"/>
                <a:ext cx="601447" cy="530658"/>
              </a:xfrm>
              <a:prstGeom prst="rect">
                <a:avLst/>
              </a:prstGeom>
              <a:blipFill>
                <a:blip r:embed="rId4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C0CACD1-5A30-6926-8DE9-35DCD3600223}"/>
                  </a:ext>
                </a:extLst>
              </p:cNvPr>
              <p:cNvSpPr txBox="1"/>
              <p:nvPr/>
            </p:nvSpPr>
            <p:spPr>
              <a:xfrm>
                <a:off x="2076405" y="4609230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C0CACD1-5A30-6926-8DE9-35DCD360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05" y="4609230"/>
                <a:ext cx="601447" cy="530658"/>
              </a:xfrm>
              <a:prstGeom prst="rect">
                <a:avLst/>
              </a:prstGeom>
              <a:blipFill>
                <a:blip r:embed="rId4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EB9872-B6D3-EED2-2AAB-583D8DC45ABC}"/>
                  </a:ext>
                </a:extLst>
              </p:cNvPr>
              <p:cNvSpPr txBox="1"/>
              <p:nvPr/>
            </p:nvSpPr>
            <p:spPr>
              <a:xfrm>
                <a:off x="2076405" y="5251948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8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EB9872-B6D3-EED2-2AAB-583D8DC4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05" y="5251948"/>
                <a:ext cx="601447" cy="530658"/>
              </a:xfrm>
              <a:prstGeom prst="rect">
                <a:avLst/>
              </a:prstGeom>
              <a:blipFill>
                <a:blip r:embed="rId4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856107-C035-B5F7-152D-6FC75B50F615}"/>
                  </a:ext>
                </a:extLst>
              </p:cNvPr>
              <p:cNvSpPr txBox="1"/>
              <p:nvPr/>
            </p:nvSpPr>
            <p:spPr>
              <a:xfrm>
                <a:off x="2552125" y="2650276"/>
                <a:ext cx="463588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856107-C035-B5F7-152D-6FC75B50F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125" y="2650276"/>
                <a:ext cx="463588" cy="524503"/>
              </a:xfrm>
              <a:prstGeom prst="rect">
                <a:avLst/>
              </a:prstGeom>
              <a:blipFill>
                <a:blip r:embed="rId4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74376B9-DE95-6FF0-231B-090460651826}"/>
                  </a:ext>
                </a:extLst>
              </p:cNvPr>
              <p:cNvSpPr txBox="1"/>
              <p:nvPr/>
            </p:nvSpPr>
            <p:spPr>
              <a:xfrm>
                <a:off x="2475925" y="3309997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74376B9-DE95-6FF0-231B-090460651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25" y="3309997"/>
                <a:ext cx="601447" cy="53065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99A9AE-69F7-885C-F3FA-7BA509A10930}"/>
                  </a:ext>
                </a:extLst>
              </p:cNvPr>
              <p:cNvSpPr txBox="1"/>
              <p:nvPr/>
            </p:nvSpPr>
            <p:spPr>
              <a:xfrm>
                <a:off x="2475925" y="3946311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99A9AE-69F7-885C-F3FA-7BA509A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25" y="3946311"/>
                <a:ext cx="601447" cy="530658"/>
              </a:xfrm>
              <a:prstGeom prst="rect">
                <a:avLst/>
              </a:prstGeom>
              <a:blipFill>
                <a:blip r:embed="rId4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48F840-9855-6CF9-DA2E-0FD7B4CDD883}"/>
                  </a:ext>
                </a:extLst>
              </p:cNvPr>
              <p:cNvSpPr txBox="1"/>
              <p:nvPr/>
            </p:nvSpPr>
            <p:spPr>
              <a:xfrm>
                <a:off x="2475925" y="4605667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48F840-9855-6CF9-DA2E-0FD7B4CDD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25" y="4605667"/>
                <a:ext cx="601447" cy="530658"/>
              </a:xfrm>
              <a:prstGeom prst="rect">
                <a:avLst/>
              </a:prstGeom>
              <a:blipFill>
                <a:blip r:embed="rId4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BB3344-4477-FC57-A9D8-FAE77B88E6C8}"/>
                  </a:ext>
                </a:extLst>
              </p:cNvPr>
              <p:cNvSpPr txBox="1"/>
              <p:nvPr/>
            </p:nvSpPr>
            <p:spPr>
              <a:xfrm>
                <a:off x="2475925" y="5268384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BB3344-4477-FC57-A9D8-FAE77B88E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25" y="5268384"/>
                <a:ext cx="601447" cy="530658"/>
              </a:xfrm>
              <a:prstGeom prst="rect">
                <a:avLst/>
              </a:prstGeom>
              <a:blipFill>
                <a:blip r:embed="rId50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496F2EB-6E32-51D5-877F-7587DD305380}"/>
                  </a:ext>
                </a:extLst>
              </p:cNvPr>
              <p:cNvSpPr txBox="1"/>
              <p:nvPr/>
            </p:nvSpPr>
            <p:spPr>
              <a:xfrm>
                <a:off x="3035411" y="2650276"/>
                <a:ext cx="357790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496F2EB-6E32-51D5-877F-7587DD305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11" y="2650276"/>
                <a:ext cx="357790" cy="525978"/>
              </a:xfrm>
              <a:prstGeom prst="rect">
                <a:avLst/>
              </a:prstGeom>
              <a:blipFill>
                <a:blip r:embed="rId5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FC3776-48E9-EBB3-C7B8-37BA835F4DB3}"/>
                  </a:ext>
                </a:extLst>
              </p:cNvPr>
              <p:cNvSpPr txBox="1"/>
              <p:nvPr/>
            </p:nvSpPr>
            <p:spPr>
              <a:xfrm>
                <a:off x="2883011" y="3316459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FC3776-48E9-EBB3-C7B8-37BA835F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11" y="3316459"/>
                <a:ext cx="601447" cy="524503"/>
              </a:xfrm>
              <a:prstGeom prst="rect">
                <a:avLst/>
              </a:prstGeom>
              <a:blipFill>
                <a:blip r:embed="rId5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78E8D5-CCD8-23C4-FECB-24EA18CEB7B9}"/>
                  </a:ext>
                </a:extLst>
              </p:cNvPr>
              <p:cNvSpPr txBox="1"/>
              <p:nvPr/>
            </p:nvSpPr>
            <p:spPr>
              <a:xfrm>
                <a:off x="2883011" y="3956187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78E8D5-CCD8-23C4-FECB-24EA18CEB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11" y="3956187"/>
                <a:ext cx="601447" cy="524503"/>
              </a:xfrm>
              <a:prstGeom prst="rect">
                <a:avLst/>
              </a:prstGeom>
              <a:blipFill>
                <a:blip r:embed="rId5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057367-14DE-B5B6-E0DD-271859C94DFA}"/>
                  </a:ext>
                </a:extLst>
              </p:cNvPr>
              <p:cNvSpPr txBox="1"/>
              <p:nvPr/>
            </p:nvSpPr>
            <p:spPr>
              <a:xfrm>
                <a:off x="2883011" y="4582318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057367-14DE-B5B6-E0DD-271859C94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11" y="4582318"/>
                <a:ext cx="601447" cy="525978"/>
              </a:xfrm>
              <a:prstGeom prst="rect">
                <a:avLst/>
              </a:prstGeom>
              <a:blipFill>
                <a:blip r:embed="rId5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EDAA2E-3277-0F54-0415-D3C9D335F939}"/>
                  </a:ext>
                </a:extLst>
              </p:cNvPr>
              <p:cNvSpPr txBox="1"/>
              <p:nvPr/>
            </p:nvSpPr>
            <p:spPr>
              <a:xfrm>
                <a:off x="2883011" y="5223976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EDAA2E-3277-0F54-0415-D3C9D335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11" y="5223976"/>
                <a:ext cx="601447" cy="525978"/>
              </a:xfrm>
              <a:prstGeom prst="rect">
                <a:avLst/>
              </a:prstGeom>
              <a:blipFill>
                <a:blip r:embed="rId5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95A485-4ED4-B24C-3FC1-26DB03AFF946}"/>
                  </a:ext>
                </a:extLst>
              </p:cNvPr>
              <p:cNvSpPr txBox="1"/>
              <p:nvPr/>
            </p:nvSpPr>
            <p:spPr>
              <a:xfrm>
                <a:off x="3307620" y="2650276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95A485-4ED4-B24C-3FC1-26DB03AFF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20" y="2650276"/>
                <a:ext cx="601447" cy="526041"/>
              </a:xfrm>
              <a:prstGeom prst="rect">
                <a:avLst/>
              </a:prstGeom>
              <a:blipFill>
                <a:blip r:embed="rId5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908D65-06B7-4D20-0EC3-E7CB7F34DBB4}"/>
                  </a:ext>
                </a:extLst>
              </p:cNvPr>
              <p:cNvSpPr txBox="1"/>
              <p:nvPr/>
            </p:nvSpPr>
            <p:spPr>
              <a:xfrm>
                <a:off x="3307620" y="3316396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908D65-06B7-4D20-0EC3-E7CB7F34D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20" y="3316396"/>
                <a:ext cx="601447" cy="525978"/>
              </a:xfrm>
              <a:prstGeom prst="rect">
                <a:avLst/>
              </a:prstGeom>
              <a:blipFill>
                <a:blip r:embed="rId57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774DD3-EC1A-A2FA-72F6-D9F01F02A0A2}"/>
                  </a:ext>
                </a:extLst>
              </p:cNvPr>
              <p:cNvSpPr txBox="1"/>
              <p:nvPr/>
            </p:nvSpPr>
            <p:spPr>
              <a:xfrm>
                <a:off x="3307620" y="396872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3774DD3-EC1A-A2FA-72F6-D9F01F02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20" y="3968727"/>
                <a:ext cx="601447" cy="525978"/>
              </a:xfrm>
              <a:prstGeom prst="rect">
                <a:avLst/>
              </a:prstGeom>
              <a:blipFill>
                <a:blip r:embed="rId5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19876D9-3AE6-5D9D-29C0-24FC1AB1A39B}"/>
                  </a:ext>
                </a:extLst>
              </p:cNvPr>
              <p:cNvSpPr txBox="1"/>
              <p:nvPr/>
            </p:nvSpPr>
            <p:spPr>
              <a:xfrm>
                <a:off x="3307620" y="4586039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19876D9-3AE6-5D9D-29C0-24FC1AB1A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20" y="4586039"/>
                <a:ext cx="601447" cy="525978"/>
              </a:xfrm>
              <a:prstGeom prst="rect">
                <a:avLst/>
              </a:prstGeom>
              <a:blipFill>
                <a:blip r:embed="rId59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29D98EB-D840-C8DE-ACDB-98BCF91B7E5C}"/>
                  </a:ext>
                </a:extLst>
              </p:cNvPr>
              <p:cNvSpPr txBox="1"/>
              <p:nvPr/>
            </p:nvSpPr>
            <p:spPr>
              <a:xfrm>
                <a:off x="3307620" y="5259889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9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29D98EB-D840-C8DE-ACDB-98BCF91B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20" y="5259889"/>
                <a:ext cx="601447" cy="525978"/>
              </a:xfrm>
              <a:prstGeom prst="rect">
                <a:avLst/>
              </a:prstGeom>
              <a:blipFill>
                <a:blip r:embed="rId6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C72EA5F-305C-35E8-AC17-6DF7297FFB92}"/>
                  </a:ext>
                </a:extLst>
              </p:cNvPr>
              <p:cNvSpPr txBox="1"/>
              <p:nvPr/>
            </p:nvSpPr>
            <p:spPr>
              <a:xfrm>
                <a:off x="3772739" y="2650276"/>
                <a:ext cx="463588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C72EA5F-305C-35E8-AC17-6DF7297FF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739" y="2650276"/>
                <a:ext cx="463588" cy="526041"/>
              </a:xfrm>
              <a:prstGeom prst="rect">
                <a:avLst/>
              </a:prstGeom>
              <a:blipFill>
                <a:blip r:embed="rId61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F856F4-992E-26C4-2877-F160DEDFE351}"/>
                  </a:ext>
                </a:extLst>
              </p:cNvPr>
              <p:cNvSpPr txBox="1"/>
              <p:nvPr/>
            </p:nvSpPr>
            <p:spPr>
              <a:xfrm>
                <a:off x="3772739" y="3310228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F856F4-992E-26C4-2877-F160DEDF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739" y="3310228"/>
                <a:ext cx="463588" cy="525978"/>
              </a:xfrm>
              <a:prstGeom prst="rect">
                <a:avLst/>
              </a:prstGeom>
              <a:blipFill>
                <a:blip r:embed="rId6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91891F-8CEE-EFCE-25AE-D45BFFFD25E4}"/>
                  </a:ext>
                </a:extLst>
              </p:cNvPr>
              <p:cNvSpPr txBox="1"/>
              <p:nvPr/>
            </p:nvSpPr>
            <p:spPr>
              <a:xfrm>
                <a:off x="3772739" y="3958300"/>
                <a:ext cx="453970" cy="419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/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ko-KR" altLang="en-US" sz="150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91891F-8CEE-EFCE-25AE-D45BFFFD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739" y="3958300"/>
                <a:ext cx="453970" cy="419667"/>
              </a:xfrm>
              <a:prstGeom prst="rect">
                <a:avLst/>
              </a:prstGeom>
              <a:blipFill>
                <a:blip r:embed="rId63"/>
                <a:stretch>
                  <a:fillRect l="-5405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C0F5A92-C625-A5D9-70C7-E4E6859CDC27}"/>
                  </a:ext>
                </a:extLst>
              </p:cNvPr>
              <p:cNvSpPr txBox="1"/>
              <p:nvPr/>
            </p:nvSpPr>
            <p:spPr>
              <a:xfrm>
                <a:off x="3772739" y="4661162"/>
                <a:ext cx="453970" cy="419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/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ko-KR" altLang="en-US" sz="150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C0F5A92-C625-A5D9-70C7-E4E6859CD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739" y="4661162"/>
                <a:ext cx="453970" cy="419667"/>
              </a:xfrm>
              <a:prstGeom prst="rect">
                <a:avLst/>
              </a:prstGeom>
              <a:blipFill>
                <a:blip r:embed="rId64"/>
                <a:stretch>
                  <a:fillRect l="-5405"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B610F44-22D2-25F1-BB87-31203BC55A06}"/>
                  </a:ext>
                </a:extLst>
              </p:cNvPr>
              <p:cNvSpPr txBox="1"/>
              <p:nvPr/>
            </p:nvSpPr>
            <p:spPr>
              <a:xfrm>
                <a:off x="3772739" y="5337865"/>
                <a:ext cx="453970" cy="420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/>
                  <a:t>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ko-KR" altLang="en-US" sz="150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B610F44-22D2-25F1-BB87-31203BC5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739" y="5337865"/>
                <a:ext cx="453970" cy="420180"/>
              </a:xfrm>
              <a:prstGeom prst="rect">
                <a:avLst/>
              </a:prstGeom>
              <a:blipFill>
                <a:blip r:embed="rId6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96AA86B-A70A-5588-966E-A54F20AFE347}"/>
                  </a:ext>
                </a:extLst>
              </p:cNvPr>
              <p:cNvSpPr txBox="1"/>
              <p:nvPr/>
            </p:nvSpPr>
            <p:spPr>
              <a:xfrm>
                <a:off x="4200974" y="2701076"/>
                <a:ext cx="453970" cy="418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/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endParaRPr lang="ko-KR" altLang="en-US" sz="150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96AA86B-A70A-5588-966E-A54F20AFE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74" y="2701076"/>
                <a:ext cx="453970" cy="418769"/>
              </a:xfrm>
              <a:prstGeom prst="rect">
                <a:avLst/>
              </a:prstGeom>
              <a:blipFill>
                <a:blip r:embed="rId66"/>
                <a:stretch>
                  <a:fillRect l="-5333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4C9F178-535A-1601-4C09-9971A2D03DAA}"/>
                  </a:ext>
                </a:extLst>
              </p:cNvPr>
              <p:cNvSpPr txBox="1"/>
              <p:nvPr/>
            </p:nvSpPr>
            <p:spPr>
              <a:xfrm>
                <a:off x="4200974" y="3376881"/>
                <a:ext cx="453970" cy="418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/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den>
                    </m:f>
                  </m:oMath>
                </a14:m>
                <a:endParaRPr lang="ko-KR" altLang="en-US" sz="150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4C9F178-535A-1601-4C09-9971A2D03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74" y="3376881"/>
                <a:ext cx="453970" cy="418769"/>
              </a:xfrm>
              <a:prstGeom prst="rect">
                <a:avLst/>
              </a:prstGeom>
              <a:blipFill>
                <a:blip r:embed="rId67"/>
                <a:stretch>
                  <a:fillRect l="-5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68C41A5-3A9B-50FD-D72F-4D3AD4051DBC}"/>
                  </a:ext>
                </a:extLst>
              </p:cNvPr>
              <p:cNvSpPr txBox="1"/>
              <p:nvPr/>
            </p:nvSpPr>
            <p:spPr>
              <a:xfrm>
                <a:off x="4200974" y="3994021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68C41A5-3A9B-50FD-D72F-4D3AD4051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74" y="3994021"/>
                <a:ext cx="463588" cy="525978"/>
              </a:xfrm>
              <a:prstGeom prst="rect">
                <a:avLst/>
              </a:prstGeom>
              <a:blipFill>
                <a:blip r:embed="rId6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AA0679-A252-67CB-FF0C-969938D2CF0B}"/>
                  </a:ext>
                </a:extLst>
              </p:cNvPr>
              <p:cNvSpPr txBox="1"/>
              <p:nvPr/>
            </p:nvSpPr>
            <p:spPr>
              <a:xfrm>
                <a:off x="4200974" y="4603815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AA0679-A252-67CB-FF0C-969938D2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74" y="4603815"/>
                <a:ext cx="463588" cy="525978"/>
              </a:xfrm>
              <a:prstGeom prst="rect">
                <a:avLst/>
              </a:prstGeom>
              <a:blipFill>
                <a:blip r:embed="rId69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8E6BA88-D930-B9F4-05B4-7E05868CE8FC}"/>
                  </a:ext>
                </a:extLst>
              </p:cNvPr>
              <p:cNvSpPr txBox="1"/>
              <p:nvPr/>
            </p:nvSpPr>
            <p:spPr>
              <a:xfrm>
                <a:off x="4118424" y="5277779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8E6BA88-D930-B9F4-05B4-7E05868CE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424" y="5277779"/>
                <a:ext cx="601447" cy="524503"/>
              </a:xfrm>
              <a:prstGeom prst="rect">
                <a:avLst/>
              </a:prstGeom>
              <a:blipFill>
                <a:blip r:embed="rId7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371D07-BBB7-2444-97D1-0FEDDDF2E7C0}"/>
                  </a:ext>
                </a:extLst>
              </p:cNvPr>
              <p:cNvSpPr txBox="1"/>
              <p:nvPr/>
            </p:nvSpPr>
            <p:spPr>
              <a:xfrm>
                <a:off x="4668555" y="2656626"/>
                <a:ext cx="357790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371D07-BBB7-2444-97D1-0FEDDDF2E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55" y="2656626"/>
                <a:ext cx="357790" cy="524503"/>
              </a:xfrm>
              <a:prstGeom prst="rect">
                <a:avLst/>
              </a:prstGeom>
              <a:blipFill>
                <a:blip r:embed="rId7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32FF52E-0F92-FE68-EF65-818CB030255B}"/>
                  </a:ext>
                </a:extLst>
              </p:cNvPr>
              <p:cNvSpPr txBox="1"/>
              <p:nvPr/>
            </p:nvSpPr>
            <p:spPr>
              <a:xfrm>
                <a:off x="4560605" y="3300238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32FF52E-0F92-FE68-EF65-818CB030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05" y="3300238"/>
                <a:ext cx="495649" cy="525978"/>
              </a:xfrm>
              <a:prstGeom prst="rect">
                <a:avLst/>
              </a:prstGeom>
              <a:blipFill>
                <a:blip r:embed="rId72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CE7DFA3-2042-F1D6-9A3B-DD897140B6CD}"/>
                  </a:ext>
                </a:extLst>
              </p:cNvPr>
              <p:cNvSpPr txBox="1"/>
              <p:nvPr/>
            </p:nvSpPr>
            <p:spPr>
              <a:xfrm>
                <a:off x="4509805" y="396782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CE7DFA3-2042-F1D6-9A3B-DD897140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05" y="3967827"/>
                <a:ext cx="601447" cy="525978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CEB1A2-5C30-8244-5AA7-6BE94B2BEC49}"/>
                  </a:ext>
                </a:extLst>
              </p:cNvPr>
              <p:cNvSpPr txBox="1"/>
              <p:nvPr/>
            </p:nvSpPr>
            <p:spPr>
              <a:xfrm>
                <a:off x="4509805" y="4611570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CEB1A2-5C30-8244-5AA7-6BE94B2B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05" y="4611570"/>
                <a:ext cx="601447" cy="524503"/>
              </a:xfrm>
              <a:prstGeom prst="rect">
                <a:avLst/>
              </a:prstGeom>
              <a:blipFill>
                <a:blip r:embed="rId7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7CFA6D-7D53-1E90-404D-E5F905D16E6F}"/>
                  </a:ext>
                </a:extLst>
              </p:cNvPr>
              <p:cNvSpPr txBox="1"/>
              <p:nvPr/>
            </p:nvSpPr>
            <p:spPr>
              <a:xfrm>
                <a:off x="4509805" y="5258882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7CFA6D-7D53-1E90-404D-E5F905D1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05" y="5258882"/>
                <a:ext cx="601447" cy="524503"/>
              </a:xfrm>
              <a:prstGeom prst="rect">
                <a:avLst/>
              </a:prstGeom>
              <a:blipFill>
                <a:blip r:embed="rId7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1EC69D-322A-1EFA-DAA6-92B2B6EACECB}"/>
                  </a:ext>
                </a:extLst>
              </p:cNvPr>
              <p:cNvSpPr txBox="1"/>
              <p:nvPr/>
            </p:nvSpPr>
            <p:spPr>
              <a:xfrm>
                <a:off x="4954547" y="2656626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1EC69D-322A-1EFA-DAA6-92B2B6EA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547" y="2656626"/>
                <a:ext cx="601447" cy="526041"/>
              </a:xfrm>
              <a:prstGeom prst="rect">
                <a:avLst/>
              </a:prstGeom>
              <a:blipFill>
                <a:blip r:embed="rId7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171AA3E-82AE-DFDF-465E-F2337856F934}"/>
                  </a:ext>
                </a:extLst>
              </p:cNvPr>
              <p:cNvSpPr txBox="1"/>
              <p:nvPr/>
            </p:nvSpPr>
            <p:spPr>
              <a:xfrm>
                <a:off x="4954547" y="3291808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171AA3E-82AE-DFDF-465E-F2337856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547" y="3291808"/>
                <a:ext cx="601447" cy="526041"/>
              </a:xfrm>
              <a:prstGeom prst="rect">
                <a:avLst/>
              </a:prstGeom>
              <a:blipFill>
                <a:blip r:embed="rId77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8535A1-6C8C-FFCD-D1CB-4622EA82A54A}"/>
                  </a:ext>
                </a:extLst>
              </p:cNvPr>
              <p:cNvSpPr txBox="1"/>
              <p:nvPr/>
            </p:nvSpPr>
            <p:spPr>
              <a:xfrm>
                <a:off x="5075197" y="3941633"/>
                <a:ext cx="357790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8535A1-6C8C-FFCD-D1CB-4622EA82A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197" y="3941633"/>
                <a:ext cx="357790" cy="525978"/>
              </a:xfrm>
              <a:prstGeom prst="rect">
                <a:avLst/>
              </a:prstGeom>
              <a:blipFill>
                <a:blip r:embed="rId7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91A5B4-E544-DE70-F2C0-C945BF9EF1C0}"/>
                  </a:ext>
                </a:extLst>
              </p:cNvPr>
              <p:cNvSpPr txBox="1"/>
              <p:nvPr/>
            </p:nvSpPr>
            <p:spPr>
              <a:xfrm>
                <a:off x="5018047" y="4619544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91A5B4-E544-DE70-F2C0-C945BF9E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47" y="4619544"/>
                <a:ext cx="463588" cy="525978"/>
              </a:xfrm>
              <a:prstGeom prst="rect">
                <a:avLst/>
              </a:prstGeom>
              <a:blipFill>
                <a:blip r:embed="rId7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5BBD890-D0C1-6E79-4D14-4789C9849F0D}"/>
                  </a:ext>
                </a:extLst>
              </p:cNvPr>
              <p:cNvSpPr txBox="1"/>
              <p:nvPr/>
            </p:nvSpPr>
            <p:spPr>
              <a:xfrm>
                <a:off x="4948197" y="5273064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5BBD890-D0C1-6E79-4D14-4789C984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97" y="5273064"/>
                <a:ext cx="601447" cy="524503"/>
              </a:xfrm>
              <a:prstGeom prst="rect">
                <a:avLst/>
              </a:prstGeom>
              <a:blipFill>
                <a:blip r:embed="rId8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A89363F-2962-56AA-7BC9-76F7ED5D3FAC}"/>
                  </a:ext>
                </a:extLst>
              </p:cNvPr>
              <p:cNvSpPr txBox="1"/>
              <p:nvPr/>
            </p:nvSpPr>
            <p:spPr>
              <a:xfrm>
                <a:off x="5495866" y="2656626"/>
                <a:ext cx="357790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A89363F-2962-56AA-7BC9-76F7ED5D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656626"/>
                <a:ext cx="357790" cy="525978"/>
              </a:xfrm>
              <a:prstGeom prst="rect">
                <a:avLst/>
              </a:prstGeom>
              <a:blipFill>
                <a:blip r:embed="rId8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71A47D8-FBAB-3122-CF08-516119CDB861}"/>
                  </a:ext>
                </a:extLst>
              </p:cNvPr>
              <p:cNvSpPr txBox="1"/>
              <p:nvPr/>
            </p:nvSpPr>
            <p:spPr>
              <a:xfrm>
                <a:off x="5438716" y="3315721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71A47D8-FBAB-3122-CF08-516119CDB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16" y="3315721"/>
                <a:ext cx="463588" cy="525978"/>
              </a:xfrm>
              <a:prstGeom prst="rect">
                <a:avLst/>
              </a:prstGeom>
              <a:blipFill>
                <a:blip r:embed="rId8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A858381-5FD9-9BED-C4A3-350774D9756E}"/>
                  </a:ext>
                </a:extLst>
              </p:cNvPr>
              <p:cNvSpPr txBox="1"/>
              <p:nvPr/>
            </p:nvSpPr>
            <p:spPr>
              <a:xfrm>
                <a:off x="5349816" y="3946311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A858381-5FD9-9BED-C4A3-350774D97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16" y="3946311"/>
                <a:ext cx="601447" cy="524503"/>
              </a:xfrm>
              <a:prstGeom prst="rect">
                <a:avLst/>
              </a:prstGeom>
              <a:blipFill>
                <a:blip r:embed="rId8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FFEC1A-B058-5557-FF50-2B1758FE206C}"/>
                  </a:ext>
                </a:extLst>
              </p:cNvPr>
              <p:cNvSpPr txBox="1"/>
              <p:nvPr/>
            </p:nvSpPr>
            <p:spPr>
              <a:xfrm>
                <a:off x="5349816" y="4603815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FFEC1A-B058-5557-FF50-2B1758FE2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16" y="4603815"/>
                <a:ext cx="601447" cy="530658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3E53401-4868-B09F-FA93-339D806AA026}"/>
                  </a:ext>
                </a:extLst>
              </p:cNvPr>
              <p:cNvSpPr txBox="1"/>
              <p:nvPr/>
            </p:nvSpPr>
            <p:spPr>
              <a:xfrm>
                <a:off x="5349816" y="5234193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3E53401-4868-B09F-FA93-339D806AA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16" y="5234193"/>
                <a:ext cx="601447" cy="530658"/>
              </a:xfrm>
              <a:prstGeom prst="rect">
                <a:avLst/>
              </a:prstGeom>
              <a:blipFill>
                <a:blip r:embed="rId8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F7F86F-9453-55A9-32EF-D47E620410BA}"/>
                  </a:ext>
                </a:extLst>
              </p:cNvPr>
              <p:cNvSpPr txBox="1"/>
              <p:nvPr/>
            </p:nvSpPr>
            <p:spPr>
              <a:xfrm>
                <a:off x="5768670" y="2656626"/>
                <a:ext cx="601447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F7F86F-9453-55A9-32EF-D47E6204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70" y="2656626"/>
                <a:ext cx="601447" cy="529184"/>
              </a:xfrm>
              <a:prstGeom prst="rect">
                <a:avLst/>
              </a:prstGeom>
              <a:blipFill>
                <a:blip r:embed="rId8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7DBCFB9-6DAC-9C7D-CF17-54864E52E9C1}"/>
                  </a:ext>
                </a:extLst>
              </p:cNvPr>
              <p:cNvSpPr txBox="1"/>
              <p:nvPr/>
            </p:nvSpPr>
            <p:spPr>
              <a:xfrm>
                <a:off x="5800420" y="3285237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7DBCFB9-6DAC-9C7D-CF17-54864E52E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20" y="3285237"/>
                <a:ext cx="495649" cy="525978"/>
              </a:xfrm>
              <a:prstGeom prst="rect">
                <a:avLst/>
              </a:prstGeom>
              <a:blipFill>
                <a:blip r:embed="rId87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A03F38-070B-42BD-117C-36CA3BF5B871}"/>
                  </a:ext>
                </a:extLst>
              </p:cNvPr>
              <p:cNvSpPr txBox="1"/>
              <p:nvPr/>
            </p:nvSpPr>
            <p:spPr>
              <a:xfrm>
                <a:off x="5775020" y="3955449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CA03F38-070B-42BD-117C-36CA3BF5B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20" y="3955449"/>
                <a:ext cx="601447" cy="525978"/>
              </a:xfrm>
              <a:prstGeom prst="rect">
                <a:avLst/>
              </a:prstGeom>
              <a:blipFill>
                <a:blip r:embed="rId8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C011581-207E-11F6-504C-BBBD6B597034}"/>
                  </a:ext>
                </a:extLst>
              </p:cNvPr>
              <p:cNvSpPr txBox="1"/>
              <p:nvPr/>
            </p:nvSpPr>
            <p:spPr>
              <a:xfrm>
                <a:off x="5775020" y="4623266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C011581-207E-11F6-504C-BBBD6B597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20" y="4623266"/>
                <a:ext cx="495649" cy="524503"/>
              </a:xfrm>
              <a:prstGeom prst="rect">
                <a:avLst/>
              </a:prstGeom>
              <a:blipFill>
                <a:blip r:embed="rId8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B9F1062-3CC5-F9F6-EF20-B67782BBCA74}"/>
                  </a:ext>
                </a:extLst>
              </p:cNvPr>
              <p:cNvSpPr txBox="1"/>
              <p:nvPr/>
            </p:nvSpPr>
            <p:spPr>
              <a:xfrm>
                <a:off x="5768670" y="5256182"/>
                <a:ext cx="601447" cy="523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9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B9F1062-3CC5-F9F6-EF20-B67782BBC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70" y="5256182"/>
                <a:ext cx="601447" cy="523028"/>
              </a:xfrm>
              <a:prstGeom prst="rect">
                <a:avLst/>
              </a:prstGeom>
              <a:blipFill>
                <a:blip r:embed="rId9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6085E7E-F6E8-D1D3-162A-A2EEC0890A33}"/>
                  </a:ext>
                </a:extLst>
              </p:cNvPr>
              <p:cNvSpPr txBox="1"/>
              <p:nvPr/>
            </p:nvSpPr>
            <p:spPr>
              <a:xfrm>
                <a:off x="6162814" y="1994506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6085E7E-F6E8-D1D3-162A-A2EEC089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814" y="1994506"/>
                <a:ext cx="601447" cy="525978"/>
              </a:xfrm>
              <a:prstGeom prst="rect">
                <a:avLst/>
              </a:prstGeom>
              <a:blipFill>
                <a:blip r:embed="rId91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5010D5-C47D-9F13-1E92-9C70832C42DA}"/>
                  </a:ext>
                </a:extLst>
              </p:cNvPr>
              <p:cNvSpPr txBox="1"/>
              <p:nvPr/>
            </p:nvSpPr>
            <p:spPr>
              <a:xfrm>
                <a:off x="6627734" y="1994506"/>
                <a:ext cx="495649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5010D5-C47D-9F13-1E92-9C70832C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734" y="1994506"/>
                <a:ext cx="495649" cy="526041"/>
              </a:xfrm>
              <a:prstGeom prst="rect">
                <a:avLst/>
              </a:prstGeom>
              <a:blipFill>
                <a:blip r:embed="rId9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D10546E-0A29-8A5B-7EB8-77175EF04EAB}"/>
                  </a:ext>
                </a:extLst>
              </p:cNvPr>
              <p:cNvSpPr txBox="1"/>
              <p:nvPr/>
            </p:nvSpPr>
            <p:spPr>
              <a:xfrm>
                <a:off x="7068346" y="1994506"/>
                <a:ext cx="463588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D10546E-0A29-8A5B-7EB8-77175EF04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46" y="1994506"/>
                <a:ext cx="463588" cy="530658"/>
              </a:xfrm>
              <a:prstGeom prst="rect">
                <a:avLst/>
              </a:prstGeom>
              <a:blipFill>
                <a:blip r:embed="rId9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A174CB5-7308-296F-8B67-BCDBF44C6E83}"/>
                  </a:ext>
                </a:extLst>
              </p:cNvPr>
              <p:cNvSpPr txBox="1"/>
              <p:nvPr/>
            </p:nvSpPr>
            <p:spPr>
              <a:xfrm>
                <a:off x="7465650" y="1994506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A174CB5-7308-296F-8B67-BCDBF44C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0" y="1994506"/>
                <a:ext cx="495649" cy="524503"/>
              </a:xfrm>
              <a:prstGeom prst="rect">
                <a:avLst/>
              </a:prstGeom>
              <a:blipFill>
                <a:blip r:embed="rId9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DBADBB1-E780-6653-B40A-BE019B0FBA20}"/>
                  </a:ext>
                </a:extLst>
              </p:cNvPr>
              <p:cNvSpPr txBox="1"/>
              <p:nvPr/>
            </p:nvSpPr>
            <p:spPr>
              <a:xfrm>
                <a:off x="7936009" y="1994506"/>
                <a:ext cx="357790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DBADBB1-E780-6653-B40A-BE019B0FB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009" y="1994506"/>
                <a:ext cx="357790" cy="524503"/>
              </a:xfrm>
              <a:prstGeom prst="rect">
                <a:avLst/>
              </a:prstGeom>
              <a:blipFill>
                <a:blip r:embed="rId9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7BD5276-1F5B-C0CF-ECA5-E83E939A7E60}"/>
                  </a:ext>
                </a:extLst>
              </p:cNvPr>
              <p:cNvSpPr txBox="1"/>
              <p:nvPr/>
            </p:nvSpPr>
            <p:spPr>
              <a:xfrm>
                <a:off x="8358924" y="1994506"/>
                <a:ext cx="357790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7BD5276-1F5B-C0CF-ECA5-E83E939A7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24" y="1994506"/>
                <a:ext cx="357790" cy="524503"/>
              </a:xfrm>
              <a:prstGeom prst="rect">
                <a:avLst/>
              </a:prstGeom>
              <a:blipFill>
                <a:blip r:embed="rId9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00FE71-35F3-B1D4-7FE3-D292FA0BDCA6}"/>
                  </a:ext>
                </a:extLst>
              </p:cNvPr>
              <p:cNvSpPr txBox="1"/>
              <p:nvPr/>
            </p:nvSpPr>
            <p:spPr>
              <a:xfrm>
                <a:off x="8682774" y="1994506"/>
                <a:ext cx="495649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700FE71-35F3-B1D4-7FE3-D292FA0B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774" y="1994506"/>
                <a:ext cx="495649" cy="530658"/>
              </a:xfrm>
              <a:prstGeom prst="rect">
                <a:avLst/>
              </a:prstGeom>
              <a:blipFill>
                <a:blip r:embed="rId9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0DB0AD3-A2C9-85F8-AEF9-E1107C15525F}"/>
                  </a:ext>
                </a:extLst>
              </p:cNvPr>
              <p:cNvSpPr txBox="1"/>
              <p:nvPr/>
            </p:nvSpPr>
            <p:spPr>
              <a:xfrm>
                <a:off x="9110493" y="1994506"/>
                <a:ext cx="463588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0DB0AD3-A2C9-85F8-AEF9-E1107C15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493" y="1994506"/>
                <a:ext cx="463588" cy="530723"/>
              </a:xfrm>
              <a:prstGeom prst="rect">
                <a:avLst/>
              </a:prstGeom>
              <a:blipFill>
                <a:blip r:embed="rId9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A6C3245-7AA1-CFF8-1B00-5305826D7308}"/>
                  </a:ext>
                </a:extLst>
              </p:cNvPr>
              <p:cNvSpPr txBox="1"/>
              <p:nvPr/>
            </p:nvSpPr>
            <p:spPr>
              <a:xfrm>
                <a:off x="9510543" y="1994506"/>
                <a:ext cx="495649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A6C3245-7AA1-CFF8-1B00-5305826D7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543" y="1994506"/>
                <a:ext cx="495649" cy="526041"/>
              </a:xfrm>
              <a:prstGeom prst="rect">
                <a:avLst/>
              </a:prstGeom>
              <a:blipFill>
                <a:blip r:embed="rId9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ADACD1-65D3-984A-A4C1-B0DA00A897F6}"/>
                  </a:ext>
                </a:extLst>
              </p:cNvPr>
              <p:cNvSpPr txBox="1"/>
              <p:nvPr/>
            </p:nvSpPr>
            <p:spPr>
              <a:xfrm>
                <a:off x="9997189" y="1994506"/>
                <a:ext cx="357790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ADACD1-65D3-984A-A4C1-B0DA00A89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89" y="1994506"/>
                <a:ext cx="357790" cy="524503"/>
              </a:xfrm>
              <a:prstGeom prst="rect">
                <a:avLst/>
              </a:prstGeom>
              <a:blipFill>
                <a:blip r:embed="rId10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BD4EA86-D909-8775-84EB-71A59E3C8D3D}"/>
                  </a:ext>
                </a:extLst>
              </p:cNvPr>
              <p:cNvSpPr txBox="1"/>
              <p:nvPr/>
            </p:nvSpPr>
            <p:spPr>
              <a:xfrm>
                <a:off x="10410288" y="1994506"/>
                <a:ext cx="357790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BD4EA86-D909-8775-84EB-71A59E3C8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288" y="1994506"/>
                <a:ext cx="357790" cy="530658"/>
              </a:xfrm>
              <a:prstGeom prst="rect">
                <a:avLst/>
              </a:prstGeom>
              <a:blipFill>
                <a:blip r:embed="rId10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141A55-80F6-6F36-8983-6125B211E643}"/>
                  </a:ext>
                </a:extLst>
              </p:cNvPr>
              <p:cNvSpPr txBox="1"/>
              <p:nvPr/>
            </p:nvSpPr>
            <p:spPr>
              <a:xfrm>
                <a:off x="10683338" y="1994506"/>
                <a:ext cx="601447" cy="523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B141A55-80F6-6F36-8983-6125B211E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38" y="1994506"/>
                <a:ext cx="601447" cy="523028"/>
              </a:xfrm>
              <a:prstGeom prst="rect">
                <a:avLst/>
              </a:prstGeom>
              <a:blipFill>
                <a:blip r:embed="rId10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1CAA7E3-BE63-12DC-FC71-E3369FE3CC68}"/>
                  </a:ext>
                </a:extLst>
              </p:cNvPr>
              <p:cNvSpPr txBox="1"/>
              <p:nvPr/>
            </p:nvSpPr>
            <p:spPr>
              <a:xfrm>
                <a:off x="11146021" y="1994506"/>
                <a:ext cx="495649" cy="52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1CAA7E3-BE63-12DC-FC71-E3369FE3C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021" y="1994506"/>
                <a:ext cx="495649" cy="525144"/>
              </a:xfrm>
              <a:prstGeom prst="rect">
                <a:avLst/>
              </a:prstGeom>
              <a:blipFill>
                <a:blip r:embed="rId10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BBBE1B-5A1B-9D30-286D-D2D9D8262DFA}"/>
                  </a:ext>
                </a:extLst>
              </p:cNvPr>
              <p:cNvSpPr txBox="1"/>
              <p:nvPr/>
            </p:nvSpPr>
            <p:spPr>
              <a:xfrm>
                <a:off x="11567653" y="1994506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BBBE1B-5A1B-9D30-286D-D2D9D826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7653" y="1994506"/>
                <a:ext cx="463588" cy="525978"/>
              </a:xfrm>
              <a:prstGeom prst="rect">
                <a:avLst/>
              </a:prstGeom>
              <a:blipFill>
                <a:blip r:embed="rId10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5FC5FC2-2916-C277-B3C0-ACE9ED9AC0B7}"/>
                  </a:ext>
                </a:extLst>
              </p:cNvPr>
              <p:cNvSpPr txBox="1"/>
              <p:nvPr/>
            </p:nvSpPr>
            <p:spPr>
              <a:xfrm>
                <a:off x="6227895" y="2656626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5FC5FC2-2916-C277-B3C0-ACE9ED9AC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95" y="2656626"/>
                <a:ext cx="495649" cy="524503"/>
              </a:xfrm>
              <a:prstGeom prst="rect">
                <a:avLst/>
              </a:prstGeom>
              <a:blipFill>
                <a:blip r:embed="rId10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0D90E81-1E48-20C8-E925-9E103FA5CD02}"/>
                  </a:ext>
                </a:extLst>
              </p:cNvPr>
              <p:cNvSpPr txBox="1"/>
              <p:nvPr/>
            </p:nvSpPr>
            <p:spPr>
              <a:xfrm>
                <a:off x="6227895" y="3271147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0D90E81-1E48-20C8-E925-9E103FA5C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95" y="3271147"/>
                <a:ext cx="495649" cy="524503"/>
              </a:xfrm>
              <a:prstGeom prst="rect">
                <a:avLst/>
              </a:prstGeom>
              <a:blipFill>
                <a:blip r:embed="rId10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CC91415-7758-9FCF-8C29-781E67E19412}"/>
                  </a:ext>
                </a:extLst>
              </p:cNvPr>
              <p:cNvSpPr txBox="1"/>
              <p:nvPr/>
            </p:nvSpPr>
            <p:spPr>
              <a:xfrm>
                <a:off x="6253295" y="3932415"/>
                <a:ext cx="463588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CC91415-7758-9FCF-8C29-781E67E19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95" y="3932415"/>
                <a:ext cx="463588" cy="530658"/>
              </a:xfrm>
              <a:prstGeom prst="rect">
                <a:avLst/>
              </a:prstGeom>
              <a:blipFill>
                <a:blip r:embed="rId10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3FCF2F8-CE76-683E-3C07-5FEF6053B926}"/>
                  </a:ext>
                </a:extLst>
              </p:cNvPr>
              <p:cNvSpPr txBox="1"/>
              <p:nvPr/>
            </p:nvSpPr>
            <p:spPr>
              <a:xfrm>
                <a:off x="6253295" y="4611570"/>
                <a:ext cx="463588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3FCF2F8-CE76-683E-3C07-5FEF6053B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95" y="4611570"/>
                <a:ext cx="463588" cy="530658"/>
              </a:xfrm>
              <a:prstGeom prst="rect">
                <a:avLst/>
              </a:prstGeom>
              <a:blipFill>
                <a:blip r:embed="rId10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C5160F1-C4FE-8EBD-FB0C-E01350388239}"/>
                  </a:ext>
                </a:extLst>
              </p:cNvPr>
              <p:cNvSpPr txBox="1"/>
              <p:nvPr/>
            </p:nvSpPr>
            <p:spPr>
              <a:xfrm>
                <a:off x="6177095" y="5259142"/>
                <a:ext cx="601447" cy="523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7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C5160F1-C4FE-8EBD-FB0C-E01350388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95" y="5259142"/>
                <a:ext cx="601447" cy="523028"/>
              </a:xfrm>
              <a:prstGeom prst="rect">
                <a:avLst/>
              </a:prstGeom>
              <a:blipFill>
                <a:blip r:embed="rId10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31A85C8-2436-E2B2-12CD-A88DA970C337}"/>
                  </a:ext>
                </a:extLst>
              </p:cNvPr>
              <p:cNvSpPr txBox="1"/>
              <p:nvPr/>
            </p:nvSpPr>
            <p:spPr>
              <a:xfrm>
                <a:off x="6574628" y="2656626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31A85C8-2436-E2B2-12CD-A88DA970C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628" y="2656626"/>
                <a:ext cx="601447" cy="524503"/>
              </a:xfrm>
              <a:prstGeom prst="rect">
                <a:avLst/>
              </a:prstGeom>
              <a:blipFill>
                <a:blip r:embed="rId1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E85D388-994C-0AE1-948C-9D2C318621E8}"/>
                  </a:ext>
                </a:extLst>
              </p:cNvPr>
              <p:cNvSpPr txBox="1"/>
              <p:nvPr/>
            </p:nvSpPr>
            <p:spPr>
              <a:xfrm>
                <a:off x="7112454" y="2656626"/>
                <a:ext cx="357790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E85D388-994C-0AE1-948C-9D2C31862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454" y="2656626"/>
                <a:ext cx="357790" cy="525978"/>
              </a:xfrm>
              <a:prstGeom prst="rect">
                <a:avLst/>
              </a:prstGeom>
              <a:blipFill>
                <a:blip r:embed="rId1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8BB4ED0-645F-1CA3-7BE4-27D95A095A75}"/>
                  </a:ext>
                </a:extLst>
              </p:cNvPr>
              <p:cNvSpPr txBox="1"/>
              <p:nvPr/>
            </p:nvSpPr>
            <p:spPr>
              <a:xfrm>
                <a:off x="7391239" y="2656626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8BB4ED0-645F-1CA3-7BE4-27D95A095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39" y="2656626"/>
                <a:ext cx="601447" cy="524503"/>
              </a:xfrm>
              <a:prstGeom prst="rect">
                <a:avLst/>
              </a:prstGeom>
              <a:blipFill>
                <a:blip r:embed="rId1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944B626-56F3-740E-65CB-58CC73124914}"/>
                  </a:ext>
                </a:extLst>
              </p:cNvPr>
              <p:cNvSpPr txBox="1"/>
              <p:nvPr/>
            </p:nvSpPr>
            <p:spPr>
              <a:xfrm>
                <a:off x="7903968" y="2656626"/>
                <a:ext cx="463588" cy="523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944B626-56F3-740E-65CB-58CC73124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68" y="2656626"/>
                <a:ext cx="463588" cy="523670"/>
              </a:xfrm>
              <a:prstGeom prst="rect">
                <a:avLst/>
              </a:prstGeom>
              <a:blipFill>
                <a:blip r:embed="rId11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37337E5-2E55-BEE6-62A0-6D078999BD97}"/>
                  </a:ext>
                </a:extLst>
              </p:cNvPr>
              <p:cNvSpPr txBox="1"/>
              <p:nvPr/>
            </p:nvSpPr>
            <p:spPr>
              <a:xfrm>
                <a:off x="8357815" y="2656626"/>
                <a:ext cx="357790" cy="52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37337E5-2E55-BEE6-62A0-6D078999B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815" y="2656626"/>
                <a:ext cx="357790" cy="525144"/>
              </a:xfrm>
              <a:prstGeom prst="rect">
                <a:avLst/>
              </a:prstGeom>
              <a:blipFill>
                <a:blip r:embed="rId11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2A4EE03-8449-C911-7D57-571EF4BDDF16}"/>
                  </a:ext>
                </a:extLst>
              </p:cNvPr>
              <p:cNvSpPr txBox="1"/>
              <p:nvPr/>
            </p:nvSpPr>
            <p:spPr>
              <a:xfrm>
                <a:off x="8679788" y="2656626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2A4EE03-8449-C911-7D57-571EF4BDD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788" y="2656626"/>
                <a:ext cx="495649" cy="525978"/>
              </a:xfrm>
              <a:prstGeom prst="rect">
                <a:avLst/>
              </a:prstGeom>
              <a:blipFill>
                <a:blip r:embed="rId11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D5EEC02-2845-2B91-08F8-DBFE03B87300}"/>
                  </a:ext>
                </a:extLst>
              </p:cNvPr>
              <p:cNvSpPr txBox="1"/>
              <p:nvPr/>
            </p:nvSpPr>
            <p:spPr>
              <a:xfrm>
                <a:off x="9132795" y="2656626"/>
                <a:ext cx="463588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D5EEC02-2845-2B91-08F8-DBFE03B8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795" y="2656626"/>
                <a:ext cx="463588" cy="526041"/>
              </a:xfrm>
              <a:prstGeom prst="rect">
                <a:avLst/>
              </a:prstGeom>
              <a:blipFill>
                <a:blip r:embed="rId11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CBF175-9467-815B-E5BF-4C1C1C909DE6}"/>
                  </a:ext>
                </a:extLst>
              </p:cNvPr>
              <p:cNvSpPr txBox="1"/>
              <p:nvPr/>
            </p:nvSpPr>
            <p:spPr>
              <a:xfrm>
                <a:off x="9472733" y="2656626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3CBF175-9467-815B-E5BF-4C1C1C90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733" y="2656626"/>
                <a:ext cx="601447" cy="526041"/>
              </a:xfrm>
              <a:prstGeom prst="rect">
                <a:avLst/>
              </a:prstGeom>
              <a:blipFill>
                <a:blip r:embed="rId117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DB176F-A1F3-F6A6-8980-7C6C44AAA979}"/>
                  </a:ext>
                </a:extLst>
              </p:cNvPr>
              <p:cNvSpPr txBox="1"/>
              <p:nvPr/>
            </p:nvSpPr>
            <p:spPr>
              <a:xfrm>
                <a:off x="9996555" y="2656626"/>
                <a:ext cx="357790" cy="52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DB176F-A1F3-F6A6-8980-7C6C44AA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555" y="2656626"/>
                <a:ext cx="357790" cy="525144"/>
              </a:xfrm>
              <a:prstGeom prst="rect">
                <a:avLst/>
              </a:prstGeom>
              <a:blipFill>
                <a:blip r:embed="rId11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1C2C4F-1DBA-91E6-F802-2F6C1DAF9B35}"/>
                  </a:ext>
                </a:extLst>
              </p:cNvPr>
              <p:cNvSpPr txBox="1"/>
              <p:nvPr/>
            </p:nvSpPr>
            <p:spPr>
              <a:xfrm>
                <a:off x="10350352" y="2656626"/>
                <a:ext cx="463588" cy="523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1C2C4F-1DBA-91E6-F802-2F6C1DAF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352" y="2656626"/>
                <a:ext cx="463588" cy="523670"/>
              </a:xfrm>
              <a:prstGeom prst="rect">
                <a:avLst/>
              </a:prstGeom>
              <a:blipFill>
                <a:blip r:embed="rId11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198FCCA-802C-14F3-0606-A9164BEA1DD7}"/>
                  </a:ext>
                </a:extLst>
              </p:cNvPr>
              <p:cNvSpPr txBox="1"/>
              <p:nvPr/>
            </p:nvSpPr>
            <p:spPr>
              <a:xfrm>
                <a:off x="10728940" y="2656626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198FCCA-802C-14F3-0606-A9164BEA1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40" y="2656626"/>
                <a:ext cx="495649" cy="524503"/>
              </a:xfrm>
              <a:prstGeom prst="rect">
                <a:avLst/>
              </a:prstGeom>
              <a:blipFill>
                <a:blip r:embed="rId12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745E3C0-51E7-80F8-E5C3-707AEE07A3E6}"/>
                  </a:ext>
                </a:extLst>
              </p:cNvPr>
              <p:cNvSpPr txBox="1"/>
              <p:nvPr/>
            </p:nvSpPr>
            <p:spPr>
              <a:xfrm>
                <a:off x="11109940" y="2656626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745E3C0-51E7-80F8-E5C3-707AEE07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940" y="2656626"/>
                <a:ext cx="601447" cy="524503"/>
              </a:xfrm>
              <a:prstGeom prst="rect">
                <a:avLst/>
              </a:prstGeom>
              <a:blipFill>
                <a:blip r:embed="rId121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6A11DFF-B6A7-FC01-0EC5-B9E1DD9AB547}"/>
                  </a:ext>
                </a:extLst>
              </p:cNvPr>
              <p:cNvSpPr txBox="1"/>
              <p:nvPr/>
            </p:nvSpPr>
            <p:spPr>
              <a:xfrm>
                <a:off x="11597779" y="2656626"/>
                <a:ext cx="463588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6A11DFF-B6A7-FC01-0EC5-B9E1DD9A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779" y="2656626"/>
                <a:ext cx="463588" cy="524503"/>
              </a:xfrm>
              <a:prstGeom prst="rect">
                <a:avLst/>
              </a:prstGeom>
              <a:blipFill>
                <a:blip r:embed="rId12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9A1D12-93C3-EB7B-831F-AE3EE00B2A47}"/>
                  </a:ext>
                </a:extLst>
              </p:cNvPr>
              <p:cNvSpPr txBox="1"/>
              <p:nvPr/>
            </p:nvSpPr>
            <p:spPr>
              <a:xfrm>
                <a:off x="6574628" y="3310007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9A1D12-93C3-EB7B-831F-AE3EE00B2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628" y="3310007"/>
                <a:ext cx="601447" cy="524503"/>
              </a:xfrm>
              <a:prstGeom prst="rect">
                <a:avLst/>
              </a:prstGeom>
              <a:blipFill>
                <a:blip r:embed="rId12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F93A74F-E2BA-EC91-E68A-7E2A13EA5699}"/>
                  </a:ext>
                </a:extLst>
              </p:cNvPr>
              <p:cNvSpPr txBox="1"/>
              <p:nvPr/>
            </p:nvSpPr>
            <p:spPr>
              <a:xfrm>
                <a:off x="6555578" y="3938528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F93A74F-E2BA-EC91-E68A-7E2A13EA5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578" y="3938528"/>
                <a:ext cx="601447" cy="525978"/>
              </a:xfrm>
              <a:prstGeom prst="rect">
                <a:avLst/>
              </a:prstGeom>
              <a:blipFill>
                <a:blip r:embed="rId12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0D9ED5-27EB-915F-1BED-3AB7CAC4DF8B}"/>
                  </a:ext>
                </a:extLst>
              </p:cNvPr>
              <p:cNvSpPr txBox="1"/>
              <p:nvPr/>
            </p:nvSpPr>
            <p:spPr>
              <a:xfrm>
                <a:off x="6663528" y="4592791"/>
                <a:ext cx="463588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0D9ED5-27EB-915F-1BED-3AB7CAC4D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528" y="4592791"/>
                <a:ext cx="463588" cy="525978"/>
              </a:xfrm>
              <a:prstGeom prst="rect">
                <a:avLst/>
              </a:prstGeom>
              <a:blipFill>
                <a:blip r:embed="rId12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68C2AF-28D9-28FC-A13A-2B5F01398505}"/>
                  </a:ext>
                </a:extLst>
              </p:cNvPr>
              <p:cNvSpPr txBox="1"/>
              <p:nvPr/>
            </p:nvSpPr>
            <p:spPr>
              <a:xfrm>
                <a:off x="6587328" y="525261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7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368C2AF-28D9-28FC-A13A-2B5F0139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28" y="5252617"/>
                <a:ext cx="601447" cy="525978"/>
              </a:xfrm>
              <a:prstGeom prst="rect">
                <a:avLst/>
              </a:prstGeom>
              <a:blipFill>
                <a:blip r:embed="rId12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B7B5056-3D77-B8B2-9554-60F924695DF6}"/>
                  </a:ext>
                </a:extLst>
              </p:cNvPr>
              <p:cNvSpPr txBox="1"/>
              <p:nvPr/>
            </p:nvSpPr>
            <p:spPr>
              <a:xfrm>
                <a:off x="7061654" y="3290112"/>
                <a:ext cx="463588" cy="525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B7B5056-3D77-B8B2-9554-60F924695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54" y="3290112"/>
                <a:ext cx="463588" cy="525144"/>
              </a:xfrm>
              <a:prstGeom prst="rect">
                <a:avLst/>
              </a:prstGeom>
              <a:blipFill>
                <a:blip r:embed="rId127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42049D-1ED1-7DD8-3D74-5DB905F38C65}"/>
                  </a:ext>
                </a:extLst>
              </p:cNvPr>
              <p:cNvSpPr txBox="1"/>
              <p:nvPr/>
            </p:nvSpPr>
            <p:spPr>
              <a:xfrm>
                <a:off x="6985454" y="3949827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42049D-1ED1-7DD8-3D74-5DB905F38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54" y="3949827"/>
                <a:ext cx="601447" cy="526041"/>
              </a:xfrm>
              <a:prstGeom prst="rect">
                <a:avLst/>
              </a:prstGeom>
              <a:blipFill>
                <a:blip r:embed="rId12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618B0BA-F073-25C4-7785-521D8B6B3072}"/>
                  </a:ext>
                </a:extLst>
              </p:cNvPr>
              <p:cNvSpPr txBox="1"/>
              <p:nvPr/>
            </p:nvSpPr>
            <p:spPr>
              <a:xfrm>
                <a:off x="7029904" y="4592728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618B0BA-F073-25C4-7785-521D8B6B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4" y="4592728"/>
                <a:ext cx="495649" cy="525978"/>
              </a:xfrm>
              <a:prstGeom prst="rect">
                <a:avLst/>
              </a:prstGeom>
              <a:blipFill>
                <a:blip r:embed="rId129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9EF2A2-B8F0-494B-45D3-9B90FC89F60F}"/>
                  </a:ext>
                </a:extLst>
              </p:cNvPr>
              <p:cNvSpPr txBox="1"/>
              <p:nvPr/>
            </p:nvSpPr>
            <p:spPr>
              <a:xfrm>
                <a:off x="6972754" y="5258882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9EF2A2-B8F0-494B-45D3-9B90FC89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754" y="5258882"/>
                <a:ext cx="601447" cy="530658"/>
              </a:xfrm>
              <a:prstGeom prst="rect">
                <a:avLst/>
              </a:prstGeom>
              <a:blipFill>
                <a:blip r:embed="rId1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D3932FE-3913-BB1B-3070-84681861DB5F}"/>
                  </a:ext>
                </a:extLst>
              </p:cNvPr>
              <p:cNvSpPr txBox="1"/>
              <p:nvPr/>
            </p:nvSpPr>
            <p:spPr>
              <a:xfrm>
                <a:off x="7448389" y="3309997"/>
                <a:ext cx="495649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D3932FE-3913-BB1B-3070-84681861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89" y="3309997"/>
                <a:ext cx="495649" cy="530658"/>
              </a:xfrm>
              <a:prstGeom prst="rect">
                <a:avLst/>
              </a:prstGeom>
              <a:blipFill>
                <a:blip r:embed="rId1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5378512-D5B0-694C-DDEF-888726EA86D3}"/>
                  </a:ext>
                </a:extLst>
              </p:cNvPr>
              <p:cNvSpPr txBox="1"/>
              <p:nvPr/>
            </p:nvSpPr>
            <p:spPr>
              <a:xfrm>
                <a:off x="7480139" y="3962271"/>
                <a:ext cx="463588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5378512-D5B0-694C-DDEF-888726EA8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139" y="3962271"/>
                <a:ext cx="463588" cy="530658"/>
              </a:xfrm>
              <a:prstGeom prst="rect">
                <a:avLst/>
              </a:prstGeom>
              <a:blipFill>
                <a:blip r:embed="rId13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E72AA43-7DDD-378A-A575-A3AA20A69CF9}"/>
                  </a:ext>
                </a:extLst>
              </p:cNvPr>
              <p:cNvSpPr txBox="1"/>
              <p:nvPr/>
            </p:nvSpPr>
            <p:spPr>
              <a:xfrm>
                <a:off x="7537289" y="4616515"/>
                <a:ext cx="357790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E72AA43-7DDD-378A-A575-A3AA20A6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89" y="4616515"/>
                <a:ext cx="357790" cy="530658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F2787E2-257E-9C42-E312-73F3FEE6518F}"/>
                  </a:ext>
                </a:extLst>
              </p:cNvPr>
              <p:cNvSpPr txBox="1"/>
              <p:nvPr/>
            </p:nvSpPr>
            <p:spPr>
              <a:xfrm>
                <a:off x="7391239" y="5265317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F2787E2-257E-9C42-E312-73F3FEE65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39" y="5265317"/>
                <a:ext cx="601447" cy="524503"/>
              </a:xfrm>
              <a:prstGeom prst="rect">
                <a:avLst/>
              </a:prstGeom>
              <a:blipFill>
                <a:blip r:embed="rId13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2355F1B-485B-9EF6-6CEE-CCBEC563D322}"/>
                  </a:ext>
                </a:extLst>
              </p:cNvPr>
              <p:cNvSpPr txBox="1"/>
              <p:nvPr/>
            </p:nvSpPr>
            <p:spPr>
              <a:xfrm>
                <a:off x="7903968" y="3310609"/>
                <a:ext cx="463588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2355F1B-485B-9EF6-6CEE-CCBEC563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968" y="3310609"/>
                <a:ext cx="463588" cy="530658"/>
              </a:xfrm>
              <a:prstGeom prst="rect">
                <a:avLst/>
              </a:prstGeom>
              <a:blipFill>
                <a:blip r:embed="rId1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CFE7036-2ED6-8BD5-A88A-FDC7F8513060}"/>
                  </a:ext>
                </a:extLst>
              </p:cNvPr>
              <p:cNvSpPr txBox="1"/>
              <p:nvPr/>
            </p:nvSpPr>
            <p:spPr>
              <a:xfrm>
                <a:off x="7808718" y="394583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CFE7036-2ED6-8BD5-A88A-FDC7F851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18" y="3945831"/>
                <a:ext cx="601447" cy="525978"/>
              </a:xfrm>
              <a:prstGeom prst="rect">
                <a:avLst/>
              </a:prstGeom>
              <a:blipFill>
                <a:blip r:embed="rId13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9496F5E-ED8A-3F64-B5C7-F30714A18E3A}"/>
                  </a:ext>
                </a:extLst>
              </p:cNvPr>
              <p:cNvSpPr txBox="1"/>
              <p:nvPr/>
            </p:nvSpPr>
            <p:spPr>
              <a:xfrm>
                <a:off x="7808718" y="4623084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9496F5E-ED8A-3F64-B5C7-F30714A18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18" y="4623084"/>
                <a:ext cx="601447" cy="525978"/>
              </a:xfrm>
              <a:prstGeom prst="rect">
                <a:avLst/>
              </a:prstGeom>
              <a:blipFill>
                <a:blip r:embed="rId13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573F5BB-D39B-299D-2DCE-B7FC8843883E}"/>
                  </a:ext>
                </a:extLst>
              </p:cNvPr>
              <p:cNvSpPr txBox="1"/>
              <p:nvPr/>
            </p:nvSpPr>
            <p:spPr>
              <a:xfrm>
                <a:off x="7808718" y="5251948"/>
                <a:ext cx="601447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573F5BB-D39B-299D-2DCE-B7FC8843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18" y="5251948"/>
                <a:ext cx="601447" cy="529184"/>
              </a:xfrm>
              <a:prstGeom prst="rect">
                <a:avLst/>
              </a:prstGeom>
              <a:blipFill>
                <a:blip r:embed="rId13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6E4E791-8725-7D2D-5217-B975C65DBCB6}"/>
                  </a:ext>
                </a:extLst>
              </p:cNvPr>
              <p:cNvSpPr txBox="1"/>
              <p:nvPr/>
            </p:nvSpPr>
            <p:spPr>
              <a:xfrm>
                <a:off x="8294315" y="3328206"/>
                <a:ext cx="463588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6E4E791-8725-7D2D-5217-B975C65D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315" y="3328206"/>
                <a:ext cx="463588" cy="524503"/>
              </a:xfrm>
              <a:prstGeom prst="rect">
                <a:avLst/>
              </a:prstGeom>
              <a:blipFill>
                <a:blip r:embed="rId13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109ACBA-0597-71B4-D1E8-343918F6AE35}"/>
                  </a:ext>
                </a:extLst>
              </p:cNvPr>
              <p:cNvSpPr txBox="1"/>
              <p:nvPr/>
            </p:nvSpPr>
            <p:spPr>
              <a:xfrm>
                <a:off x="8224465" y="3946311"/>
                <a:ext cx="601447" cy="526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109ACBA-0597-71B4-D1E8-343918F6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465" y="3946311"/>
                <a:ext cx="601447" cy="526041"/>
              </a:xfrm>
              <a:prstGeom prst="rect">
                <a:avLst/>
              </a:prstGeom>
              <a:blipFill>
                <a:blip r:embed="rId140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D2A3C53-5BEB-B54E-8959-014A03FBF410}"/>
                  </a:ext>
                </a:extLst>
              </p:cNvPr>
              <p:cNvSpPr txBox="1"/>
              <p:nvPr/>
            </p:nvSpPr>
            <p:spPr>
              <a:xfrm>
                <a:off x="8275265" y="4611789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D2A3C53-5BEB-B54E-8959-014A03FBF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5" y="4611789"/>
                <a:ext cx="495649" cy="525978"/>
              </a:xfrm>
              <a:prstGeom prst="rect">
                <a:avLst/>
              </a:prstGeom>
              <a:blipFill>
                <a:blip r:embed="rId14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6200CE8-070D-3CCB-7D6B-A6584972AC35}"/>
                  </a:ext>
                </a:extLst>
              </p:cNvPr>
              <p:cNvSpPr txBox="1"/>
              <p:nvPr/>
            </p:nvSpPr>
            <p:spPr>
              <a:xfrm>
                <a:off x="8349754" y="5372130"/>
                <a:ext cx="35779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6200CE8-070D-3CCB-7D6B-A6584972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754" y="5372130"/>
                <a:ext cx="357790" cy="323165"/>
              </a:xfrm>
              <a:prstGeom prst="rect">
                <a:avLst/>
              </a:prstGeom>
              <a:blipFill>
                <a:blip r:embed="rId1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5C4BA5F-B548-F69F-52F9-83B236DB0CCE}"/>
                  </a:ext>
                </a:extLst>
              </p:cNvPr>
              <p:cNvSpPr txBox="1"/>
              <p:nvPr/>
            </p:nvSpPr>
            <p:spPr>
              <a:xfrm>
                <a:off x="8622638" y="3290112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5C4BA5F-B548-F69F-52F9-83B236DB0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638" y="3290112"/>
                <a:ext cx="601447" cy="525978"/>
              </a:xfrm>
              <a:prstGeom prst="rect">
                <a:avLst/>
              </a:prstGeom>
              <a:blipFill>
                <a:blip r:embed="rId14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E42C015-DD20-B10B-1911-B16B8A1807C0}"/>
                  </a:ext>
                </a:extLst>
              </p:cNvPr>
              <p:cNvSpPr txBox="1"/>
              <p:nvPr/>
            </p:nvSpPr>
            <p:spPr>
              <a:xfrm>
                <a:off x="8724238" y="3950991"/>
                <a:ext cx="463588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E42C015-DD20-B10B-1911-B16B8A180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238" y="3950991"/>
                <a:ext cx="463588" cy="530658"/>
              </a:xfrm>
              <a:prstGeom prst="rect">
                <a:avLst/>
              </a:prstGeom>
              <a:blipFill>
                <a:blip r:embed="rId1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DAAB9-0F64-06C8-E0B0-CA9F9F98BD5B}"/>
                  </a:ext>
                </a:extLst>
              </p:cNvPr>
              <p:cNvSpPr txBox="1"/>
              <p:nvPr/>
            </p:nvSpPr>
            <p:spPr>
              <a:xfrm>
                <a:off x="8622638" y="4603815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DAAB9-0F64-06C8-E0B0-CA9F9F98B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638" y="4603815"/>
                <a:ext cx="601447" cy="525978"/>
              </a:xfrm>
              <a:prstGeom prst="rect">
                <a:avLst/>
              </a:prstGeom>
              <a:blipFill>
                <a:blip r:embed="rId1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5142A2D-4966-EABF-19ED-0EF60BADD3FA}"/>
                  </a:ext>
                </a:extLst>
              </p:cNvPr>
              <p:cNvSpPr txBox="1"/>
              <p:nvPr/>
            </p:nvSpPr>
            <p:spPr>
              <a:xfrm>
                <a:off x="8616288" y="5251117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5142A2D-4966-EABF-19ED-0EF60BADD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8" y="5251117"/>
                <a:ext cx="601447" cy="525978"/>
              </a:xfrm>
              <a:prstGeom prst="rect">
                <a:avLst/>
              </a:prstGeom>
              <a:blipFill>
                <a:blip r:embed="rId14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9EAF08D-FA4B-12A6-4C38-315BB7F5830F}"/>
                  </a:ext>
                </a:extLst>
              </p:cNvPr>
              <p:cNvSpPr txBox="1"/>
              <p:nvPr/>
            </p:nvSpPr>
            <p:spPr>
              <a:xfrm>
                <a:off x="9050245" y="3316396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9EAF08D-FA4B-12A6-4C38-315BB7F58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245" y="3316396"/>
                <a:ext cx="601447" cy="525978"/>
              </a:xfrm>
              <a:prstGeom prst="rect">
                <a:avLst/>
              </a:prstGeom>
              <a:blipFill>
                <a:blip r:embed="rId147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EA3BA0D-3075-B39A-E255-E79536079A22}"/>
                  </a:ext>
                </a:extLst>
              </p:cNvPr>
              <p:cNvSpPr txBox="1"/>
              <p:nvPr/>
            </p:nvSpPr>
            <p:spPr>
              <a:xfrm>
                <a:off x="9050245" y="394631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EA3BA0D-3075-B39A-E255-E7953607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245" y="3946311"/>
                <a:ext cx="601447" cy="525978"/>
              </a:xfrm>
              <a:prstGeom prst="rect">
                <a:avLst/>
              </a:prstGeom>
              <a:blipFill>
                <a:blip r:embed="rId14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0D7E7DA-5378-6AB0-4E94-F7E9FDA44152}"/>
                  </a:ext>
                </a:extLst>
              </p:cNvPr>
              <p:cNvSpPr txBox="1"/>
              <p:nvPr/>
            </p:nvSpPr>
            <p:spPr>
              <a:xfrm>
                <a:off x="9050245" y="459279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0D7E7DA-5378-6AB0-4E94-F7E9FDA4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245" y="4592791"/>
                <a:ext cx="601447" cy="525978"/>
              </a:xfrm>
              <a:prstGeom prst="rect">
                <a:avLst/>
              </a:prstGeom>
              <a:blipFill>
                <a:blip r:embed="rId149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25E3399-8010-096F-A3BF-A3EC1558A62E}"/>
                  </a:ext>
                </a:extLst>
              </p:cNvPr>
              <p:cNvSpPr txBox="1"/>
              <p:nvPr/>
            </p:nvSpPr>
            <p:spPr>
              <a:xfrm>
                <a:off x="9050245" y="5262076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25E3399-8010-096F-A3BF-A3EC1558A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245" y="5262076"/>
                <a:ext cx="601447" cy="525978"/>
              </a:xfrm>
              <a:prstGeom prst="rect">
                <a:avLst/>
              </a:prstGeom>
              <a:blipFill>
                <a:blip r:embed="rId15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A22D6DF-B319-1830-C316-C9CD7C0DFE56}"/>
                  </a:ext>
                </a:extLst>
              </p:cNvPr>
              <p:cNvSpPr txBox="1"/>
              <p:nvPr/>
            </p:nvSpPr>
            <p:spPr>
              <a:xfrm>
                <a:off x="9447333" y="3291808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A22D6DF-B319-1830-C316-C9CD7C0DF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333" y="3291808"/>
                <a:ext cx="601447" cy="524503"/>
              </a:xfrm>
              <a:prstGeom prst="rect">
                <a:avLst/>
              </a:prstGeom>
              <a:blipFill>
                <a:blip r:embed="rId15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F2D7691-5B0F-D551-0CCE-5D807813BFD0}"/>
                  </a:ext>
                </a:extLst>
              </p:cNvPr>
              <p:cNvSpPr txBox="1"/>
              <p:nvPr/>
            </p:nvSpPr>
            <p:spPr>
              <a:xfrm>
                <a:off x="9434633" y="3946272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F2D7691-5B0F-D551-0CCE-5D807813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633" y="3946272"/>
                <a:ext cx="601447" cy="524503"/>
              </a:xfrm>
              <a:prstGeom prst="rect">
                <a:avLst/>
              </a:prstGeom>
              <a:blipFill>
                <a:blip r:embed="rId15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0C67FC3-B756-A90A-A705-F55C3BDDA200}"/>
                  </a:ext>
                </a:extLst>
              </p:cNvPr>
              <p:cNvSpPr txBox="1"/>
              <p:nvPr/>
            </p:nvSpPr>
            <p:spPr>
              <a:xfrm>
                <a:off x="9434633" y="4611859"/>
                <a:ext cx="60144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0C67FC3-B756-A90A-A705-F55C3BDDA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633" y="4611859"/>
                <a:ext cx="601447" cy="524503"/>
              </a:xfrm>
              <a:prstGeom prst="rect">
                <a:avLst/>
              </a:prstGeom>
              <a:blipFill>
                <a:blip r:embed="rId15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D31580A-5C58-DB36-0438-BBB691F3DEFE}"/>
                  </a:ext>
                </a:extLst>
              </p:cNvPr>
              <p:cNvSpPr txBox="1"/>
              <p:nvPr/>
            </p:nvSpPr>
            <p:spPr>
              <a:xfrm>
                <a:off x="9434633" y="5251948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latin typeface="Cambria Math" panose="02040503050406030204" pitchFamily="18" charset="0"/>
                        </a:rPr>
                        <m:t>9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D31580A-5C58-DB36-0438-BBB691F3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633" y="5251948"/>
                <a:ext cx="601447" cy="525978"/>
              </a:xfrm>
              <a:prstGeom prst="rect">
                <a:avLst/>
              </a:prstGeom>
              <a:blipFill>
                <a:blip r:embed="rId15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686462C-D7A0-AB85-1458-E5CE205D2557}"/>
                  </a:ext>
                </a:extLst>
              </p:cNvPr>
              <p:cNvSpPr txBox="1"/>
              <p:nvPr/>
            </p:nvSpPr>
            <p:spPr>
              <a:xfrm>
                <a:off x="9850505" y="3322928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686462C-D7A0-AB85-1458-E5CE205D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05" y="3322928"/>
                <a:ext cx="601447" cy="525978"/>
              </a:xfrm>
              <a:prstGeom prst="rect">
                <a:avLst/>
              </a:prstGeom>
              <a:blipFill>
                <a:blip r:embed="rId15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564E806-8109-1BD6-AF2A-21BBA5E02B93}"/>
                  </a:ext>
                </a:extLst>
              </p:cNvPr>
              <p:cNvSpPr txBox="1"/>
              <p:nvPr/>
            </p:nvSpPr>
            <p:spPr>
              <a:xfrm>
                <a:off x="9850505" y="394541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564E806-8109-1BD6-AF2A-21BBA5E02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05" y="3945411"/>
                <a:ext cx="601447" cy="525978"/>
              </a:xfrm>
              <a:prstGeom prst="rect">
                <a:avLst/>
              </a:prstGeom>
              <a:blipFill>
                <a:blip r:embed="rId15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B06F60C-2B81-0A35-A84E-25BB2930CE4F}"/>
                  </a:ext>
                </a:extLst>
              </p:cNvPr>
              <p:cNvSpPr txBox="1"/>
              <p:nvPr/>
            </p:nvSpPr>
            <p:spPr>
              <a:xfrm>
                <a:off x="9850505" y="4592791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B06F60C-2B81-0A35-A84E-25BB2930C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05" y="4592791"/>
                <a:ext cx="601447" cy="525978"/>
              </a:xfrm>
              <a:prstGeom prst="rect">
                <a:avLst/>
              </a:prstGeom>
              <a:blipFill>
                <a:blip r:embed="rId157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E350F71-264C-019E-97C1-199F825459B5}"/>
                  </a:ext>
                </a:extLst>
              </p:cNvPr>
              <p:cNvSpPr txBox="1"/>
              <p:nvPr/>
            </p:nvSpPr>
            <p:spPr>
              <a:xfrm>
                <a:off x="9850505" y="5251948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E350F71-264C-019E-97C1-199F8254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05" y="5251948"/>
                <a:ext cx="601447" cy="525978"/>
              </a:xfrm>
              <a:prstGeom prst="rect">
                <a:avLst/>
              </a:prstGeom>
              <a:blipFill>
                <a:blip r:embed="rId15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B93D3C0-B221-B44D-18C1-5FCD93144485}"/>
                  </a:ext>
                </a:extLst>
              </p:cNvPr>
              <p:cNvSpPr txBox="1"/>
              <p:nvPr/>
            </p:nvSpPr>
            <p:spPr>
              <a:xfrm>
                <a:off x="10324952" y="3304259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B93D3C0-B221-B44D-18C1-5FCD9314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952" y="3304259"/>
                <a:ext cx="495649" cy="525978"/>
              </a:xfrm>
              <a:prstGeom prst="rect">
                <a:avLst/>
              </a:prstGeom>
              <a:blipFill>
                <a:blip r:embed="rId15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8F0DA9E-8AE7-EA7A-784C-C3F2B50843F6}"/>
                  </a:ext>
                </a:extLst>
              </p:cNvPr>
              <p:cNvSpPr txBox="1"/>
              <p:nvPr/>
            </p:nvSpPr>
            <p:spPr>
              <a:xfrm>
                <a:off x="10261452" y="3955449"/>
                <a:ext cx="601447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8F0DA9E-8AE7-EA7A-784C-C3F2B508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452" y="3955449"/>
                <a:ext cx="601447" cy="525978"/>
              </a:xfrm>
              <a:prstGeom prst="rect">
                <a:avLst/>
              </a:prstGeom>
              <a:blipFill>
                <a:blip r:embed="rId16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448FB9C-F349-FE15-3EBA-8674FDDD0D71}"/>
                  </a:ext>
                </a:extLst>
              </p:cNvPr>
              <p:cNvSpPr txBox="1"/>
              <p:nvPr/>
            </p:nvSpPr>
            <p:spPr>
              <a:xfrm>
                <a:off x="10305902" y="4595018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448FB9C-F349-FE15-3EBA-8674FDDD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902" y="4595018"/>
                <a:ext cx="495649" cy="524503"/>
              </a:xfrm>
              <a:prstGeom prst="rect">
                <a:avLst/>
              </a:prstGeom>
              <a:blipFill>
                <a:blip r:embed="rId16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DFFA452-A929-38D1-EF42-D3A40B9C4547}"/>
                  </a:ext>
                </a:extLst>
              </p:cNvPr>
              <p:cNvSpPr txBox="1"/>
              <p:nvPr/>
            </p:nvSpPr>
            <p:spPr>
              <a:xfrm>
                <a:off x="10280502" y="5248925"/>
                <a:ext cx="601447" cy="523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DFFA452-A929-38D1-EF42-D3A40B9C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502" y="5248925"/>
                <a:ext cx="601447" cy="523028"/>
              </a:xfrm>
              <a:prstGeom prst="rect">
                <a:avLst/>
              </a:prstGeom>
              <a:blipFill>
                <a:blip r:embed="rId162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BBD4D88-C5B6-D2AC-F6E1-9F7722B21C51}"/>
                  </a:ext>
                </a:extLst>
              </p:cNvPr>
              <p:cNvSpPr txBox="1"/>
              <p:nvPr/>
            </p:nvSpPr>
            <p:spPr>
              <a:xfrm>
                <a:off x="10678140" y="3301713"/>
                <a:ext cx="601447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BBD4D88-C5B6-D2AC-F6E1-9F7722B21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140" y="3301713"/>
                <a:ext cx="601447" cy="529184"/>
              </a:xfrm>
              <a:prstGeom prst="rect">
                <a:avLst/>
              </a:prstGeom>
              <a:blipFill>
                <a:blip r:embed="rId16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AE9BA21-FB77-B63B-13B0-EE6C05E08E58}"/>
                  </a:ext>
                </a:extLst>
              </p:cNvPr>
              <p:cNvSpPr txBox="1"/>
              <p:nvPr/>
            </p:nvSpPr>
            <p:spPr>
              <a:xfrm>
                <a:off x="10678140" y="3946311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AE9BA21-FB77-B63B-13B0-EE6C05E08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140" y="3946311"/>
                <a:ext cx="601447" cy="530658"/>
              </a:xfrm>
              <a:prstGeom prst="rect">
                <a:avLst/>
              </a:prstGeom>
              <a:blipFill>
                <a:blip r:embed="rId1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492B46C-2F8E-0F27-3A95-938B8AEFFA5A}"/>
                  </a:ext>
                </a:extLst>
              </p:cNvPr>
              <p:cNvSpPr txBox="1"/>
              <p:nvPr/>
            </p:nvSpPr>
            <p:spPr>
              <a:xfrm>
                <a:off x="10678140" y="4600609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492B46C-2F8E-0F27-3A95-938B8AEFF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140" y="4600609"/>
                <a:ext cx="601447" cy="530658"/>
              </a:xfrm>
              <a:prstGeom prst="rect">
                <a:avLst/>
              </a:prstGeom>
              <a:blipFill>
                <a:blip r:embed="rId16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35B4C2B-32C9-3D58-BD30-E14204CAD32D}"/>
                  </a:ext>
                </a:extLst>
              </p:cNvPr>
              <p:cNvSpPr txBox="1"/>
              <p:nvPr/>
            </p:nvSpPr>
            <p:spPr>
              <a:xfrm>
                <a:off x="10716240" y="5250941"/>
                <a:ext cx="495649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8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35B4C2B-32C9-3D58-BD30-E14204CA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240" y="5250941"/>
                <a:ext cx="495649" cy="524503"/>
              </a:xfrm>
              <a:prstGeom prst="rect">
                <a:avLst/>
              </a:prstGeom>
              <a:blipFill>
                <a:blip r:embed="rId16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472697E-ACE6-3204-0C35-9A86EAFC95DD}"/>
                  </a:ext>
                </a:extLst>
              </p:cNvPr>
              <p:cNvSpPr txBox="1"/>
              <p:nvPr/>
            </p:nvSpPr>
            <p:spPr>
              <a:xfrm>
                <a:off x="11090890" y="3271147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472697E-ACE6-3204-0C35-9A86EAFC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90" y="3271147"/>
                <a:ext cx="601447" cy="530658"/>
              </a:xfrm>
              <a:prstGeom prst="rect">
                <a:avLst/>
              </a:prstGeom>
              <a:blipFill>
                <a:blip r:embed="rId16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AF82C32-3C2D-2EF7-F50D-7A4A6E8DC1F0}"/>
                  </a:ext>
                </a:extLst>
              </p:cNvPr>
              <p:cNvSpPr txBox="1"/>
              <p:nvPr/>
            </p:nvSpPr>
            <p:spPr>
              <a:xfrm>
                <a:off x="11090890" y="3938311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AF82C32-3C2D-2EF7-F50D-7A4A6E8D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90" y="3938311"/>
                <a:ext cx="601447" cy="530658"/>
              </a:xfrm>
              <a:prstGeom prst="rect">
                <a:avLst/>
              </a:prstGeom>
              <a:blipFill>
                <a:blip r:embed="rId16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3DC4205-9477-7EBB-59E3-CFB751955404}"/>
                  </a:ext>
                </a:extLst>
              </p:cNvPr>
              <p:cNvSpPr txBox="1"/>
              <p:nvPr/>
            </p:nvSpPr>
            <p:spPr>
              <a:xfrm>
                <a:off x="11090890" y="4579978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3DC4205-9477-7EBB-59E3-CFB75195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90" y="4579978"/>
                <a:ext cx="601447" cy="530658"/>
              </a:xfrm>
              <a:prstGeom prst="rect">
                <a:avLst/>
              </a:prstGeom>
              <a:blipFill>
                <a:blip r:embed="rId16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B56464F-36B3-AC6D-B012-692F61E3E87F}"/>
                  </a:ext>
                </a:extLst>
              </p:cNvPr>
              <p:cNvSpPr txBox="1"/>
              <p:nvPr/>
            </p:nvSpPr>
            <p:spPr>
              <a:xfrm>
                <a:off x="11090890" y="5251948"/>
                <a:ext cx="601447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8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B56464F-36B3-AC6D-B012-692F61E3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890" y="5251948"/>
                <a:ext cx="601447" cy="529184"/>
              </a:xfrm>
              <a:prstGeom prst="rect">
                <a:avLst/>
              </a:prstGeom>
              <a:blipFill>
                <a:blip r:embed="rId17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A2C5AA6-128A-E375-3775-C740BAA99B81}"/>
                  </a:ext>
                </a:extLst>
              </p:cNvPr>
              <p:cNvSpPr txBox="1"/>
              <p:nvPr/>
            </p:nvSpPr>
            <p:spPr>
              <a:xfrm>
                <a:off x="11496179" y="3301713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A2C5AA6-128A-E375-3775-C740BAA9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179" y="3301713"/>
                <a:ext cx="601447" cy="530658"/>
              </a:xfrm>
              <a:prstGeom prst="rect">
                <a:avLst/>
              </a:prstGeom>
              <a:blipFill>
                <a:blip r:embed="rId1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87DFA8A-74F9-3390-7A15-68B8AFA5030B}"/>
                  </a:ext>
                </a:extLst>
              </p:cNvPr>
              <p:cNvSpPr txBox="1"/>
              <p:nvPr/>
            </p:nvSpPr>
            <p:spPr>
              <a:xfrm>
                <a:off x="11496179" y="3959954"/>
                <a:ext cx="601447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87DFA8A-74F9-3390-7A15-68B8AFA5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179" y="3959954"/>
                <a:ext cx="601447" cy="530723"/>
              </a:xfrm>
              <a:prstGeom prst="rect">
                <a:avLst/>
              </a:prstGeom>
              <a:blipFill>
                <a:blip r:embed="rId172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CC3572A-4D26-7113-423B-C2961E593FE9}"/>
                  </a:ext>
                </a:extLst>
              </p:cNvPr>
              <p:cNvSpPr txBox="1"/>
              <p:nvPr/>
            </p:nvSpPr>
            <p:spPr>
              <a:xfrm>
                <a:off x="11515229" y="4577573"/>
                <a:ext cx="495649" cy="525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CC3572A-4D26-7113-423B-C2961E593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229" y="4577573"/>
                <a:ext cx="495649" cy="525978"/>
              </a:xfrm>
              <a:prstGeom prst="rect">
                <a:avLst/>
              </a:prstGeom>
              <a:blipFill>
                <a:blip r:embed="rId17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6C48A5A-8BE2-F50B-FC83-BE0D768ED9C9}"/>
                  </a:ext>
                </a:extLst>
              </p:cNvPr>
              <p:cNvSpPr txBox="1"/>
              <p:nvPr/>
            </p:nvSpPr>
            <p:spPr>
              <a:xfrm>
                <a:off x="11502529" y="5256628"/>
                <a:ext cx="601447" cy="530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5</m:t>
                      </m:r>
                      <m:f>
                        <m:f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1500"/>
              </a:p>
            </p:txBody>
          </p:sp>
        </mc:Choice>
        <mc:Fallback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6C48A5A-8BE2-F50B-FC83-BE0D768E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529" y="5256628"/>
                <a:ext cx="601447" cy="530658"/>
              </a:xfrm>
              <a:prstGeom prst="rect">
                <a:avLst/>
              </a:prstGeom>
              <a:blipFill>
                <a:blip r:embed="rId1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7E4407D-9E17-F76C-5074-CB99FEFA842E}"/>
              </a:ext>
            </a:extLst>
          </p:cNvPr>
          <p:cNvSpPr/>
          <p:nvPr/>
        </p:nvSpPr>
        <p:spPr>
          <a:xfrm>
            <a:off x="10394950" y="0"/>
            <a:ext cx="1797050" cy="7493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셀바스</a:t>
            </a:r>
            <a:r>
              <a:rPr lang="en-US" altLang="ko-KR" sz="1000"/>
              <a:t>)</a:t>
            </a:r>
          </a:p>
          <a:p>
            <a:pPr algn="ctr"/>
            <a:r>
              <a:rPr lang="ko-KR" altLang="en-US" sz="1000"/>
              <a:t>정답 추가하였습니다</a:t>
            </a:r>
            <a:r>
              <a:rPr lang="en-US" altLang="ko-KR" sz="1000"/>
              <a:t>.</a:t>
            </a:r>
          </a:p>
          <a:p>
            <a:pPr algn="ctr"/>
            <a:r>
              <a:rPr lang="ko-KR" altLang="en-US" sz="1000"/>
              <a:t>확인 부탁드립니다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81919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90B4-140B-3BEC-C3E0-8A9FA6AC2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3146EC-F8F9-FA1B-ABAC-59AF7E58523A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7112D1B-5508-1258-DAD9-282A8E03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7FD6B82E-6585-9ECD-A915-7E0DA2705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90C196F-5FF4-10E3-BA21-3203CDC414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F9928A-DB31-86FE-7914-9528388CAE7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7AEEAFCF-6FD4-3DAF-9D30-6670C9599FFA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Pretendard"/>
              </a:rPr>
              <a:t>교사/학생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35D54C-D440-4E59-AF2C-671D836341AA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316DEABA-F991-C53D-28F9-5240C349CB9E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대표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7A68E395-4A62-101A-CF0A-8D818C82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CBFFB6F-9D75-8799-7AC2-6AECB4C58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D5F8F9C3-7291-4AE8-096F-45FCB07966C7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3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신나는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분수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윷놀이</a:t>
            </a:r>
            <a:endParaRPr lang="en-US" altLang="ko-KR" sz="36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E886BE-60C2-EA34-BAC3-ADEDE76EA56D}"/>
              </a:ext>
            </a:extLst>
          </p:cNvPr>
          <p:cNvSpPr/>
          <p:nvPr/>
        </p:nvSpPr>
        <p:spPr>
          <a:xfrm>
            <a:off x="2127504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B92EFFE-E585-AD25-2C78-4FE73A6E7909}"/>
              </a:ext>
            </a:extLst>
          </p:cNvPr>
          <p:cNvSpPr/>
          <p:nvPr/>
        </p:nvSpPr>
        <p:spPr>
          <a:xfrm>
            <a:off x="3983949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E17C38D6-928F-CCF8-E969-6C52F6F27147}"/>
              </a:ext>
            </a:extLst>
          </p:cNvPr>
          <p:cNvSpPr txBox="1"/>
          <p:nvPr/>
        </p:nvSpPr>
        <p:spPr>
          <a:xfrm>
            <a:off x="3053235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4명</a:t>
            </a:r>
            <a:endParaRPr sz="70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3C731E88-D7EB-D292-5FCA-3B4B9E1FB017}"/>
              </a:ext>
            </a:extLst>
          </p:cNvPr>
          <p:cNvSpPr txBox="1"/>
          <p:nvPr/>
        </p:nvSpPr>
        <p:spPr>
          <a:xfrm>
            <a:off x="4993847" y="4800584"/>
            <a:ext cx="3049322" cy="31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분수 주사위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놀이판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바둑돌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주사위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3776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7D5C873-F399-1C89-C74A-FADE09CA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분수 주사위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A8FED0-A4F5-CB8C-3DBD-A2A9B79B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64" y="1589680"/>
            <a:ext cx="5572125" cy="392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DB52B0-7750-AD70-0164-8571646E2C64}"/>
                  </a:ext>
                </a:extLst>
              </p:cNvPr>
              <p:cNvSpPr txBox="1"/>
              <p:nvPr/>
            </p:nvSpPr>
            <p:spPr>
              <a:xfrm>
                <a:off x="6808418" y="2300383"/>
                <a:ext cx="543119" cy="522550"/>
              </a:xfrm>
              <a:prstGeom prst="rect">
                <a:avLst/>
              </a:prstGeom>
              <a:solidFill>
                <a:srgbClr val="FABFC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2</m:t>
                      </m:r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DB52B0-7750-AD70-0164-8571646E2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18" y="2300383"/>
                <a:ext cx="543119" cy="522550"/>
              </a:xfrm>
              <a:prstGeom prst="rect">
                <a:avLst/>
              </a:prstGeom>
              <a:blipFill>
                <a:blip r:embed="rId3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D9392-2624-92EA-7033-ED47D0813BA8}"/>
                  </a:ext>
                </a:extLst>
              </p:cNvPr>
              <p:cNvSpPr txBox="1"/>
              <p:nvPr/>
            </p:nvSpPr>
            <p:spPr>
              <a:xfrm>
                <a:off x="6842537" y="3528213"/>
                <a:ext cx="561371" cy="610936"/>
              </a:xfrm>
              <a:prstGeom prst="rect">
                <a:avLst/>
              </a:prstGeom>
              <a:solidFill>
                <a:srgbClr val="FFDC9D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2</m:t>
                      </m:r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D9392-2624-92EA-7033-ED47D081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537" y="3528213"/>
                <a:ext cx="56137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A6A499-03C6-61FF-70AD-81583AF63C0E}"/>
                  </a:ext>
                </a:extLst>
              </p:cNvPr>
              <p:cNvSpPr txBox="1"/>
              <p:nvPr/>
            </p:nvSpPr>
            <p:spPr>
              <a:xfrm>
                <a:off x="8086581" y="3520838"/>
                <a:ext cx="561371" cy="618311"/>
              </a:xfrm>
              <a:prstGeom prst="rect">
                <a:avLst/>
              </a:prstGeom>
              <a:solidFill>
                <a:srgbClr val="A2D0F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4</m:t>
                      </m:r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A6A499-03C6-61FF-70AD-81583AF63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581" y="3520838"/>
                <a:ext cx="561371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5E96E7-164E-25C2-4502-3E154C999013}"/>
                  </a:ext>
                </a:extLst>
              </p:cNvPr>
              <p:cNvSpPr txBox="1"/>
              <p:nvPr/>
            </p:nvSpPr>
            <p:spPr>
              <a:xfrm>
                <a:off x="5700677" y="3520838"/>
                <a:ext cx="394659" cy="611706"/>
              </a:xfrm>
              <a:prstGeom prst="rect">
                <a:avLst/>
              </a:prstGeom>
              <a:solidFill>
                <a:srgbClr val="B5DCB7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5E96E7-164E-25C2-4502-3E154C999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77" y="3520838"/>
                <a:ext cx="394659" cy="611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13E13-2556-A02F-0CD1-E55BE42311DF}"/>
                  </a:ext>
                </a:extLst>
              </p:cNvPr>
              <p:cNvSpPr txBox="1"/>
              <p:nvPr/>
            </p:nvSpPr>
            <p:spPr>
              <a:xfrm>
                <a:off x="4422834" y="3520838"/>
                <a:ext cx="394659" cy="611706"/>
              </a:xfrm>
              <a:prstGeom prst="rect">
                <a:avLst/>
              </a:prstGeom>
              <a:solidFill>
                <a:srgbClr val="FCC4AF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0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Pretendard" panose="02000503000000020004" pitchFamily="2" charset="-127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13E13-2556-A02F-0CD1-E55BE4231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34" y="3520838"/>
                <a:ext cx="394659" cy="611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F1952-EC6C-D669-CC85-CA76C99A7A8A}"/>
                  </a:ext>
                </a:extLst>
              </p:cNvPr>
              <p:cNvSpPr txBox="1"/>
              <p:nvPr/>
            </p:nvSpPr>
            <p:spPr>
              <a:xfrm>
                <a:off x="3829462" y="3244334"/>
                <a:ext cx="4395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−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F1952-EC6C-D669-CC85-CA76C99A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62" y="3244334"/>
                <a:ext cx="439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892433-E8C4-37FC-B6BC-63932870D082}"/>
                  </a:ext>
                </a:extLst>
              </p:cNvPr>
              <p:cNvSpPr txBox="1"/>
              <p:nvPr/>
            </p:nvSpPr>
            <p:spPr>
              <a:xfrm>
                <a:off x="6257671" y="3244334"/>
                <a:ext cx="4395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−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892433-E8C4-37FC-B6BC-63932870D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71" y="3244334"/>
                <a:ext cx="4395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0808E9-E3B9-4878-B7AA-F371FFB62078}"/>
                  </a:ext>
                </a:extLst>
              </p:cNvPr>
              <p:cNvSpPr txBox="1"/>
              <p:nvPr/>
            </p:nvSpPr>
            <p:spPr>
              <a:xfrm>
                <a:off x="7500245" y="3240009"/>
                <a:ext cx="4395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0808E9-E3B9-4878-B7AA-F371FFB6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45" y="3240009"/>
                <a:ext cx="4395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A3A362-D7EC-2ECF-46BB-67CC1655593B}"/>
                  </a:ext>
                </a:extLst>
              </p:cNvPr>
              <p:cNvSpPr txBox="1"/>
              <p:nvPr/>
            </p:nvSpPr>
            <p:spPr>
              <a:xfrm>
                <a:off x="5039313" y="3240009"/>
                <a:ext cx="4395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Pretendard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A3A362-D7EC-2ECF-46BB-67CC1655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13" y="3240009"/>
                <a:ext cx="4395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91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분수 주사위를 만듭니다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명이 한 모둠이 되도록 모둠을 나누고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모둠별로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바둑돌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개를 말로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  <a:r>
              <a:rPr lang="en-US" altLang="ko-KR" sz="1400" dirty="0"/>
              <a:t>/</a:t>
            </a:r>
            <a:r>
              <a:rPr lang="ko-KR" altLang="en-US" sz="1400" dirty="0"/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C98CE-70ED-37BA-D521-2C152528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4" y="2975052"/>
            <a:ext cx="3903718" cy="2181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2BD240-5107-3DE0-A7A1-63D9F5102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82" y="2988699"/>
            <a:ext cx="3888212" cy="21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A9C8CAE-5EC3-4352-8115-17CD736D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96" b="92380" l="5381" r="90000">
                        <a14:foregroundMark x1="13756" y1="47362" x2="21066" y2="67761"/>
                        <a14:foregroundMark x1="5482" y1="37046" x2="7919" y2="92263"/>
                        <a14:foregroundMark x1="11726" y1="81008" x2="14365" y2="85346"/>
                        <a14:foregroundMark x1="19949" y1="70692" x2="21168" y2="74209"/>
                        <a14:foregroundMark x1="17107" y1="91911" x2="21015" y2="92380"/>
                        <a14:foregroundMark x1="27157" y1="81712" x2="27411" y2="88746"/>
                        <a14:foregroundMark x1="39848" y1="72567" x2="39442" y2="77608"/>
                        <a14:foregroundMark x1="46701" y1="58734" x2="46904" y2="63540"/>
                        <a14:foregroundMark x1="51574" y1="55803" x2="51827" y2="61313"/>
                        <a14:foregroundMark x1="54924" y1="75381" x2="55635" y2="81712"/>
                        <a14:foregroundMark x1="49340" y1="81477" x2="48579" y2="84877"/>
                        <a14:foregroundMark x1="70609" y1="62368" x2="69391" y2="67292"/>
                        <a14:foregroundMark x1="78832" y1="47714" x2="78274" y2="61196"/>
                        <a14:foregroundMark x1="76447" y1="77608" x2="76548" y2="80188"/>
                        <a14:foregroundMark x1="85736" y1="66823" x2="85939" y2="71395"/>
                        <a14:foregroundMark x1="39645" y1="12778" x2="45482" y2="11606"/>
                        <a14:foregroundMark x1="35685" y1="6096" x2="34162" y2="14302"/>
                        <a14:foregroundMark x1="33858" y1="11137" x2="34569" y2="14537"/>
                        <a14:foregroundMark x1="34010" y1="10199" x2="34416" y2="15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0238">
            <a:off x="463404" y="2025089"/>
            <a:ext cx="9371243" cy="405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597;p53">
            <a:extLst>
              <a:ext uri="{FF2B5EF4-FFF2-40B4-BE49-F238E27FC236}">
                <a16:creationId xmlns:a16="http://schemas.microsoft.com/office/drawing/2014/main" id="{1463F332-0371-4BF9-9F39-CD2BE74E86E0}"/>
              </a:ext>
            </a:extLst>
          </p:cNvPr>
          <p:cNvSpPr txBox="1"/>
          <p:nvPr/>
        </p:nvSpPr>
        <p:spPr>
          <a:xfrm>
            <a:off x="3734694" y="2167645"/>
            <a:ext cx="1869351" cy="62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 규칙</a:t>
            </a:r>
            <a:endParaRPr lang="en-US" altLang="ko-KR" sz="2400" b="1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11" name="Google Shape;597;p53">
            <a:extLst>
              <a:ext uri="{FF2B5EF4-FFF2-40B4-BE49-F238E27FC236}">
                <a16:creationId xmlns:a16="http://schemas.microsoft.com/office/drawing/2014/main" id="{CCA054C2-9D2A-4AB7-A38C-0385F7232FE3}"/>
              </a:ext>
            </a:extLst>
          </p:cNvPr>
          <p:cNvSpPr txBox="1"/>
          <p:nvPr/>
        </p:nvSpPr>
        <p:spPr>
          <a:xfrm>
            <a:off x="973739" y="2953628"/>
            <a:ext cx="1911504" cy="5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○가 있는 칸에 멈추었을</a:t>
            </a:r>
            <a:br>
              <a:rPr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</a:br>
            <a:r>
              <a:rPr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때만 방향을 바꿀 수 있어요</a:t>
            </a:r>
            <a:r>
              <a:rPr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.</a:t>
            </a:r>
          </a:p>
        </p:txBody>
      </p:sp>
      <p:sp>
        <p:nvSpPr>
          <p:cNvPr id="12" name="Google Shape;597;p53">
            <a:extLst>
              <a:ext uri="{FF2B5EF4-FFF2-40B4-BE49-F238E27FC236}">
                <a16:creationId xmlns:a16="http://schemas.microsoft.com/office/drawing/2014/main" id="{1B856DC5-FF56-4F76-AA39-4A2BA47B6BFB}"/>
              </a:ext>
            </a:extLst>
          </p:cNvPr>
          <p:cNvSpPr txBox="1"/>
          <p:nvPr/>
        </p:nvSpPr>
        <p:spPr>
          <a:xfrm>
            <a:off x="3692540" y="2953627"/>
            <a:ext cx="2113455" cy="6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다른 모둠의 말을 잡을 수 있어요</a:t>
            </a:r>
            <a:r>
              <a:rPr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말을 잡으면 주사위를 한 번 더 던져요</a:t>
            </a:r>
            <a:r>
              <a:rPr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.</a:t>
            </a:r>
          </a:p>
        </p:txBody>
      </p:sp>
      <p:sp>
        <p:nvSpPr>
          <p:cNvPr id="13" name="Google Shape;597;p53">
            <a:extLst>
              <a:ext uri="{FF2B5EF4-FFF2-40B4-BE49-F238E27FC236}">
                <a16:creationId xmlns:a16="http://schemas.microsoft.com/office/drawing/2014/main" id="{C6F6EE7B-8861-42A4-9AE3-010391168C22}"/>
              </a:ext>
            </a:extLst>
          </p:cNvPr>
          <p:cNvSpPr txBox="1"/>
          <p:nvPr/>
        </p:nvSpPr>
        <p:spPr>
          <a:xfrm>
            <a:off x="6403798" y="2953628"/>
            <a:ext cx="2251930" cy="36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2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우리 모둠의 말끼리 겹칠 수 있어요</a:t>
            </a:r>
            <a:r>
              <a:rPr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1D5748-0DFB-4A78-8532-4E92F91BBAE4}"/>
              </a:ext>
            </a:extLst>
          </p:cNvPr>
          <p:cNvSpPr/>
          <p:nvPr/>
        </p:nvSpPr>
        <p:spPr>
          <a:xfrm>
            <a:off x="790113" y="2867486"/>
            <a:ext cx="2370337" cy="27698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4CF45F-F2FE-47E4-912A-98830DF8588F}"/>
              </a:ext>
            </a:extLst>
          </p:cNvPr>
          <p:cNvSpPr/>
          <p:nvPr/>
        </p:nvSpPr>
        <p:spPr>
          <a:xfrm>
            <a:off x="3547417" y="2867486"/>
            <a:ext cx="2340000" cy="27698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978589-DB71-4C3D-AB2A-689F1102C697}"/>
              </a:ext>
            </a:extLst>
          </p:cNvPr>
          <p:cNvSpPr/>
          <p:nvPr/>
        </p:nvSpPr>
        <p:spPr>
          <a:xfrm>
            <a:off x="6359763" y="2867486"/>
            <a:ext cx="2340000" cy="27698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6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22447D-ABCC-10A9-D93A-7602E5B3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70" y="2768986"/>
            <a:ext cx="4533035" cy="256517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가위바위보로 놀이 순서를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5A2EBC-D66E-B554-9A54-572715D7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37" y="2833718"/>
            <a:ext cx="4502267" cy="252886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 순서에 따라 주사위와 분수 주사위를 동시에 던집니다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</p:spTree>
    <p:extLst>
      <p:ext uri="{BB962C8B-B14F-4D97-AF65-F5344CB8AC3E}">
        <p14:creationId xmlns:p14="http://schemas.microsoft.com/office/powerpoint/2010/main" val="157313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3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나온 눈의 수만큼 말을 이동합니다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7438A-3FBF-CD38-619F-C25DA777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9" y="2877566"/>
            <a:ext cx="4491189" cy="25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BABE91-4C9F-7CF5-FACA-A7C1C420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71" y="2851196"/>
            <a:ext cx="4518419" cy="254237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4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분수 주사위의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‘+’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또는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‘-’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에 따라 분수 주사위에 적힌 분수와 이동한 칸에 적힌 분수의 합 또는 차를 구합니다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♥가 나오면 계산하지 않고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말을 이동한 칸에 그대로 둡니다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</p:spTree>
    <p:extLst>
      <p:ext uri="{BB962C8B-B14F-4D97-AF65-F5344CB8AC3E}">
        <p14:creationId xmlns:p14="http://schemas.microsoft.com/office/powerpoint/2010/main" val="344373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476092" cy="461343"/>
            <a:chOff x="588412" y="5070199"/>
            <a:chExt cx="5476092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latin typeface="Pretendard" panose="02000503000000020004" pitchFamily="2" charset="-127"/>
                  <a:ea typeface="Pretendard"/>
                </a:rPr>
                <a:t>5</a:t>
              </a:r>
              <a:endParaRPr lang="ko-KR" altLang="en-US" sz="1000" dirty="0">
                <a:latin typeface="Pretendard" panose="02000503000000020004" pitchFamily="2" charset="-127"/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287721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계산 결과가 맞으면 말을 이동한 칸에 그대로 두고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틀리면 말을 이동하기 전에 있던 칸으로 되돌려 놓습니다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신나는 분수 윷놀이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381E4A-82BA-1B41-9427-95E563B0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102" y="2865896"/>
            <a:ext cx="4492213" cy="25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3874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4D66A9-1DBD-4661-A034-1FF2FA67DA47}"/>
</file>

<file path=customXml/itemProps2.xml><?xml version="1.0" encoding="utf-8"?>
<ds:datastoreItem xmlns:ds="http://schemas.openxmlformats.org/officeDocument/2006/customXml" ds:itemID="{393E588F-5964-471C-A6E9-56DDB75F26AB}"/>
</file>

<file path=customXml/itemProps3.xml><?xml version="1.0" encoding="utf-8"?>
<ds:datastoreItem xmlns:ds="http://schemas.openxmlformats.org/officeDocument/2006/customXml" ds:itemID="{C4464AF5-3615-4493-A17C-9C405B3477B3}"/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1374</Words>
  <Application>Microsoft Office PowerPoint</Application>
  <PresentationFormat>와이드스크린</PresentationFormat>
  <Paragraphs>440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Arial</vt:lpstr>
      <vt:lpstr>Calibri</vt:lpstr>
      <vt:lpstr>Cambria Math</vt:lpstr>
      <vt:lpstr>Pretendard</vt:lpstr>
      <vt:lpstr>Segoe UI</vt:lpstr>
      <vt:lpstr>맑은 고딕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수학_5-1-5_놀이를 더하다_신나는 분수 윷놀이</vt:lpstr>
      <vt:lpstr>정답</vt:lpstr>
      <vt:lpstr>분수 주사위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35</cp:revision>
  <cp:lastPrinted>2025-03-06T02:13:42Z</cp:lastPrinted>
  <dcterms:created xsi:type="dcterms:W3CDTF">2023-03-03T09:21:43Z</dcterms:created>
  <dcterms:modified xsi:type="dcterms:W3CDTF">2025-03-18T05:37:45Z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